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379" r:id="rId3"/>
    <p:sldId id="381" r:id="rId4"/>
    <p:sldId id="382" r:id="rId5"/>
    <p:sldId id="405" r:id="rId6"/>
    <p:sldId id="409" r:id="rId7"/>
    <p:sldId id="383" r:id="rId8"/>
    <p:sldId id="384" r:id="rId9"/>
    <p:sldId id="385" r:id="rId10"/>
    <p:sldId id="386" r:id="rId11"/>
    <p:sldId id="403" r:id="rId12"/>
    <p:sldId id="387" r:id="rId13"/>
    <p:sldId id="404" r:id="rId14"/>
    <p:sldId id="410" r:id="rId15"/>
    <p:sldId id="411" r:id="rId16"/>
    <p:sldId id="380" r:id="rId17"/>
    <p:sldId id="389" r:id="rId18"/>
    <p:sldId id="388" r:id="rId19"/>
    <p:sldId id="390" r:id="rId20"/>
    <p:sldId id="391" r:id="rId21"/>
    <p:sldId id="392" r:id="rId22"/>
    <p:sldId id="402" r:id="rId23"/>
    <p:sldId id="393" r:id="rId24"/>
    <p:sldId id="394" r:id="rId25"/>
    <p:sldId id="395" r:id="rId26"/>
    <p:sldId id="406" r:id="rId27"/>
    <p:sldId id="407" r:id="rId28"/>
    <p:sldId id="399" r:id="rId29"/>
    <p:sldId id="400" r:id="rId30"/>
    <p:sldId id="408" r:id="rId31"/>
    <p:sldId id="397" r:id="rId32"/>
    <p:sldId id="3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0" userDrawn="1">
          <p15:clr>
            <a:srgbClr val="A4A3A4"/>
          </p15:clr>
        </p15:guide>
        <p15:guide id="2" pos="3840">
          <p15:clr>
            <a:srgbClr val="A4A3A4"/>
          </p15:clr>
        </p15:guide>
        <p15:guide id="3" orient="horz" pos="24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99FF"/>
    <a:srgbClr val="FF4747"/>
    <a:srgbClr val="D9EEFF"/>
    <a:srgbClr val="66CCFF"/>
    <a:srgbClr val="EFF8FF"/>
    <a:srgbClr val="003366"/>
    <a:srgbClr val="0099FF"/>
    <a:srgbClr val="FF9999"/>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6370" autoAdjust="0"/>
  </p:normalViewPr>
  <p:slideViewPr>
    <p:cSldViewPr>
      <p:cViewPr varScale="1">
        <p:scale>
          <a:sx n="120" d="100"/>
          <a:sy n="120" d="100"/>
        </p:scale>
        <p:origin x="408" y="90"/>
      </p:cViewPr>
      <p:guideLst>
        <p:guide orient="horz" pos="1140"/>
        <p:guide pos="3840"/>
        <p:guide orient="horz" pos="2443"/>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840" y="84"/>
      </p:cViewPr>
      <p:guideLst/>
    </p:cSldViewPr>
  </p:notesViewPr>
  <p:gridSpacing cx="90001" cy="900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716A-5D15-4662-BEB3-61B2387801FA}" type="datetimeFigureOut">
              <a:rPr lang="nl-BE" smtClean="0"/>
              <a:t>16/06/2017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6C7E-083E-4A1C-B157-7110F240888B}" type="slidenum">
              <a:rPr lang="nl-BE" smtClean="0"/>
              <a:t>‹nr.›</a:t>
            </a:fld>
            <a:endParaRPr lang="nl-BE"/>
          </a:p>
        </p:txBody>
      </p:sp>
    </p:spTree>
    <p:extLst>
      <p:ext uri="{BB962C8B-B14F-4D97-AF65-F5344CB8AC3E}">
        <p14:creationId xmlns:p14="http://schemas.microsoft.com/office/powerpoint/2010/main" val="375847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11" name="Afbeelding 10"/>
          <p:cNvPicPr>
            <a:picLocks noChangeAspect="1"/>
          </p:cNvPicPr>
          <p:nvPr userDrawn="1"/>
        </p:nvPicPr>
        <p:blipFill rotWithShape="1">
          <a:blip r:embed="rId2">
            <a:extLst>
              <a:ext uri="{28A0092B-C50C-407E-A947-70E740481C1C}">
                <a14:useLocalDpi xmlns:a14="http://schemas.microsoft.com/office/drawing/2010/main" val="0"/>
              </a:ext>
            </a:extLst>
          </a:blip>
          <a:srcRect t="-19989"/>
          <a:stretch/>
        </p:blipFill>
        <p:spPr>
          <a:xfrm>
            <a:off x="0" y="1818754"/>
            <a:ext cx="12192000" cy="5039728"/>
          </a:xfrm>
          <a:prstGeom prst="rect">
            <a:avLst/>
          </a:prstGeom>
        </p:spPr>
      </p:pic>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solidFill>
                  <a:schemeClr val="bg2"/>
                </a:solidFill>
              </a:defRPr>
            </a:lvl1pPr>
          </a:lstStyle>
          <a:p>
            <a:r>
              <a:rPr lang="nl-NL" dirty="0"/>
              <a:t>Klik om de stijl te bewerken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9" name="Rechthoek 8"/>
          <p:cNvSpPr/>
          <p:nvPr userDrawn="1"/>
        </p:nvSpPr>
        <p:spPr>
          <a:xfrm>
            <a:off x="3048000" y="3105835"/>
            <a:ext cx="6096000" cy="646331"/>
          </a:xfrm>
          <a:prstGeom prst="rect">
            <a:avLst/>
          </a:prstGeom>
        </p:spPr>
        <p:txBody>
          <a:bodyPr>
            <a:spAutoFit/>
          </a:bodyPr>
          <a:lstStyle/>
          <a:p>
            <a:r>
              <a:rPr lang="nl-BE" dirty="0"/>
              <a:t>https://upload.wikimedia.org/wikipedia/commons/7/7e/Moroccan_F-5_jet.jpg</a:t>
            </a:r>
          </a:p>
        </p:txBody>
      </p:sp>
      <p:pic>
        <p:nvPicPr>
          <p:cNvPr id="10" name="Afbeelding 9"/>
          <p:cNvPicPr>
            <a:picLocks noChangeAspect="1"/>
          </p:cNvPicPr>
          <p:nvPr userDrawn="1"/>
        </p:nvPicPr>
        <p:blipFill>
          <a:blip r:embed="rId3"/>
          <a:stretch>
            <a:fillRect/>
          </a:stretch>
        </p:blipFill>
        <p:spPr>
          <a:xfrm>
            <a:off x="11136056" y="188964"/>
            <a:ext cx="904677" cy="9989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6/16/2017</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b="1" dirty="0">
                <a:solidFill>
                  <a:schemeClr val="tx1"/>
                </a:solidFill>
                <a:effectLst>
                  <a:glow rad="63500">
                    <a:schemeClr val="bg1">
                      <a:alpha val="62000"/>
                    </a:schemeClr>
                  </a:glow>
                  <a:outerShdw blurRad="38100" dist="38100" dir="2700000" algn="tl">
                    <a:srgbClr val="000000">
                      <a:alpha val="43137"/>
                    </a:srgbClr>
                  </a:outerShdw>
                </a:effectLst>
              </a:defRPr>
            </a:lvl1pPr>
          </a:lstStyle>
          <a:p>
            <a:pPr lvl="0"/>
            <a:r>
              <a:rPr lang="nl-NL" dirty="0"/>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pic>
        <p:nvPicPr>
          <p:cNvPr id="6" name="Afbeelding 5"/>
          <p:cNvPicPr>
            <a:picLocks noChangeAspect="1"/>
          </p:cNvPicPr>
          <p:nvPr userDrawn="1"/>
        </p:nvPicPr>
        <p:blipFill rotWithShape="1">
          <a:blip r:embed="rId2">
            <a:extLst>
              <a:ext uri="{28A0092B-C50C-407E-A947-70E740481C1C}">
                <a14:useLocalDpi xmlns:a14="http://schemas.microsoft.com/office/drawing/2010/main" val="0"/>
              </a:ext>
            </a:extLst>
          </a:blip>
          <a:srcRect t="29044" b="3"/>
          <a:stretch/>
        </p:blipFill>
        <p:spPr>
          <a:xfrm>
            <a:off x="0" y="3878264"/>
            <a:ext cx="12192000" cy="2980162"/>
          </a:xfrm>
          <a:prstGeom prst="rect">
            <a:avLst/>
          </a:prstGeom>
        </p:spPr>
      </p:pic>
      <p:sp>
        <p:nvSpPr>
          <p:cNvPr id="7" name="Rectangle 6"/>
          <p:cNvSpPr/>
          <p:nvPr/>
        </p:nvSpPr>
        <p:spPr>
          <a:xfrm>
            <a:off x="-6843" y="2059012"/>
            <a:ext cx="12195668" cy="1819251"/>
          </a:xfrm>
          <a:prstGeom prst="rect">
            <a:avLst/>
          </a:prstGeom>
          <a:solidFill>
            <a:srgbClr val="1299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defRPr lang="en-US" sz="5400" dirty="0">
                <a:solidFill>
                  <a:schemeClr val="tx1"/>
                </a:solidFill>
              </a:defRPr>
            </a:lvl1pPr>
          </a:lstStyle>
          <a:p>
            <a:pPr lvl="0"/>
            <a:r>
              <a:rPr lang="nl-NL" dirty="0"/>
              <a:t>Klik om de stijl te bewerken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Rechthoek 3"/>
          <p:cNvSpPr/>
          <p:nvPr userDrawn="1"/>
        </p:nvSpPr>
        <p:spPr>
          <a:xfrm>
            <a:off x="0" y="1988984"/>
            <a:ext cx="12192000" cy="90001"/>
          </a:xfrm>
          <a:prstGeom prst="rect">
            <a:avLst/>
          </a:prstGeom>
          <a:ln w="1905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1000"/>
          </a:p>
        </p:txBody>
      </p:sp>
      <p:pic>
        <p:nvPicPr>
          <p:cNvPr id="8" name="Afbeelding 7"/>
          <p:cNvPicPr>
            <a:picLocks noChangeAspect="1"/>
          </p:cNvPicPr>
          <p:nvPr userDrawn="1"/>
        </p:nvPicPr>
        <p:blipFill>
          <a:blip r:embed="rId3"/>
          <a:stretch>
            <a:fillRect/>
          </a:stretch>
        </p:blipFill>
        <p:spPr>
          <a:xfrm>
            <a:off x="11136056" y="188964"/>
            <a:ext cx="904677" cy="9989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dirty="0"/>
              <a:t>Klik om de stijl te bewerken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6/16/2017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de stijl te bewerken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6/16/2017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nl-NL" dirty="0"/>
              <a:t>Klik om de stijl te bewerken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6/16/2017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6DFF08F-DC6B-4601-B491-B0F83F6DD2DA}" type="datetimeFigureOut">
              <a:rPr lang="en-US" dirty="0"/>
              <a:t>6/16/2017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lvl1pPr>
              <a:defRPr lang="en-US" dirty="0"/>
            </a:lvl1pPr>
          </a:lstStyle>
          <a:p>
            <a:pPr lvl="0"/>
            <a:r>
              <a:rPr lang="nl-NL"/>
              <a:t>Klik om de stijl te bewerken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6DFF08F-DC6B-4601-B491-B0F83F6DD2DA}" type="datetimeFigureOut">
              <a:rPr lang="en-US" dirty="0"/>
              <a:t>6/16/2017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5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pPr lvl="0"/>
            <a:r>
              <a:rPr lang="nl-NL" dirty="0"/>
              <a:t>Klik om de stijl te bewerken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6/16/2017</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‹nr.›</a:t>
            </a:fld>
            <a:endParaRPr lang="en-US" dirty="0"/>
          </a:p>
        </p:txBody>
      </p:sp>
      <p:pic>
        <p:nvPicPr>
          <p:cNvPr id="8" name="Afbeelding 7"/>
          <p:cNvPicPr>
            <a:picLocks noChangeAspect="1"/>
          </p:cNvPicPr>
          <p:nvPr userDrawn="1"/>
        </p:nvPicPr>
        <p:blipFill>
          <a:blip r:embed="rId14"/>
          <a:stretch>
            <a:fillRect/>
          </a:stretch>
        </p:blipFill>
        <p:spPr>
          <a:xfrm>
            <a:off x="11136056" y="188964"/>
            <a:ext cx="904677" cy="998973"/>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85000"/>
        </a:lnSpc>
        <a:spcBef>
          <a:spcPct val="0"/>
        </a:spcBef>
        <a:buNone/>
        <a:defRPr lang="en-US" sz="4000" b="1" kern="1200" cap="all" baseline="0" dirty="0">
          <a:solidFill>
            <a:schemeClr val="tx1"/>
          </a:solidFill>
          <a:effectLst>
            <a:glow rad="63500">
              <a:schemeClr val="bg1">
                <a:alpha val="62000"/>
              </a:schemeClr>
            </a:glow>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dirty="0">
                <a:solidFill>
                  <a:schemeClr val="accent1"/>
                </a:solidFill>
              </a:rPr>
              <a:t>AI A2A </a:t>
            </a:r>
            <a:r>
              <a:rPr lang="nl-BE" dirty="0" err="1">
                <a:solidFill>
                  <a:schemeClr val="accent1"/>
                </a:solidFill>
              </a:rPr>
              <a:t>dispatcher</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9567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5735996"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hot </a:t>
            </a:r>
            <a:r>
              <a:rPr lang="nl-BE" dirty="0" err="1"/>
              <a:t>and</a:t>
            </a:r>
            <a:r>
              <a:rPr lang="nl-BE" dirty="0"/>
              <a:t> </a:t>
            </a:r>
            <a:r>
              <a:rPr lang="nl-BE" dirty="0" err="1"/>
              <a:t>cold</a:t>
            </a:r>
            <a:r>
              <a:rPr lang="nl-BE" dirty="0"/>
              <a:t> war</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924328" y="3097303"/>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5976681"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6426687"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7266013" y="2658016"/>
            <a:ext cx="649886" cy="27597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7266013" y="2933995"/>
            <a:ext cx="659984" cy="40333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2160886" cy="47345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4025977" y="6206337"/>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Hot War</a:t>
            </a:r>
          </a:p>
        </p:txBody>
      </p:sp>
      <p:sp>
        <p:nvSpPr>
          <p:cNvPr id="85" name="Rechthoek 84"/>
          <p:cNvSpPr/>
          <p:nvPr/>
        </p:nvSpPr>
        <p:spPr>
          <a:xfrm>
            <a:off x="5735996" y="3519001"/>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Cold</a:t>
            </a:r>
            <a:r>
              <a:rPr lang="nl-BE" sz="1600" b="1" dirty="0">
                <a:solidFill>
                  <a:schemeClr val="tx1"/>
                </a:solidFill>
                <a:effectLst>
                  <a:outerShdw blurRad="38100" dist="38100" dir="2700000" algn="tl">
                    <a:srgbClr val="000000">
                      <a:alpha val="43137"/>
                    </a:srgbClr>
                  </a:outerShdw>
                </a:effectLst>
              </a:rPr>
              <a:t> War</a:t>
            </a:r>
          </a:p>
        </p:txBody>
      </p:sp>
    </p:spTree>
    <p:extLst>
      <p:ext uri="{BB962C8B-B14F-4D97-AF65-F5344CB8AC3E}">
        <p14:creationId xmlns:p14="http://schemas.microsoft.com/office/powerpoint/2010/main" val="322355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vaal 86"/>
          <p:cNvSpPr/>
          <p:nvPr/>
        </p:nvSpPr>
        <p:spPr>
          <a:xfrm>
            <a:off x="2675962" y="0"/>
            <a:ext cx="5901528" cy="5901534"/>
          </a:xfrm>
          <a:prstGeom prst="ellipse">
            <a:avLst/>
          </a:prstGeom>
          <a:solidFill>
            <a:schemeClr val="accent2">
              <a:lumMod val="20000"/>
              <a:lumOff val="80000"/>
              <a:alpha val="40000"/>
            </a:schemeClr>
          </a:solidFill>
          <a:ln w="190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86" name="Ovaal 85"/>
          <p:cNvSpPr/>
          <p:nvPr/>
        </p:nvSpPr>
        <p:spPr>
          <a:xfrm>
            <a:off x="4835986" y="2168981"/>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515938" y="3699003"/>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(re-)</a:t>
            </a:r>
            <a:r>
              <a:rPr lang="nl-BE" dirty="0" err="1"/>
              <a:t>engage</a:t>
            </a:r>
            <a:r>
              <a:rPr lang="nl-BE" dirty="0"/>
              <a:t> </a:t>
            </a:r>
            <a:r>
              <a:rPr lang="nl-BE" dirty="0" err="1"/>
              <a:t>airborne</a:t>
            </a:r>
            <a:r>
              <a:rPr lang="nl-BE" dirty="0"/>
              <a:t> </a:t>
            </a:r>
            <a:r>
              <a:rPr lang="nl-BE" dirty="0" err="1"/>
              <a:t>friendlies</a:t>
            </a:r>
            <a:r>
              <a:rPr lang="nl-BE" dirty="0"/>
              <a:t> </a:t>
            </a:r>
            <a:r>
              <a:rPr lang="nl-BE" dirty="0" err="1"/>
              <a:t>within</a:t>
            </a:r>
            <a:r>
              <a:rPr lang="nl-BE" dirty="0"/>
              <a:t> </a:t>
            </a:r>
            <a:r>
              <a:rPr lang="nl-BE" dirty="0" err="1"/>
              <a:t>the</a:t>
            </a:r>
            <a:r>
              <a:rPr lang="nl-BE" dirty="0"/>
              <a:t> </a:t>
            </a:r>
            <a:r>
              <a:rPr lang="nl-BE" dirty="0" err="1"/>
              <a:t>engage</a:t>
            </a:r>
            <a:r>
              <a:rPr lang="nl-BE" dirty="0"/>
              <a:t> range</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6169146">
            <a:off x="5603986" y="482700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5076671"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5526677"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843497" y="4116563"/>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1113500" y="3846560"/>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995897" y="4268963"/>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1148297" y="4421363"/>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6366003" y="2658016"/>
            <a:ext cx="1549896" cy="27597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1"/>
            <a:endCxn id="86" idx="6"/>
          </p:cNvCxnSpPr>
          <p:nvPr/>
        </p:nvCxnSpPr>
        <p:spPr>
          <a:xfrm flipV="1">
            <a:off x="5933896" y="2933990"/>
            <a:ext cx="432107" cy="18997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6" name="Rechthoek 95"/>
          <p:cNvSpPr/>
          <p:nvPr/>
        </p:nvSpPr>
        <p:spPr>
          <a:xfrm>
            <a:off x="2315958" y="3338999"/>
            <a:ext cx="2970033" cy="117001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An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Radius” </a:t>
            </a:r>
            <a:r>
              <a:rPr lang="nl-BE" sz="1600" b="1" dirty="0" err="1">
                <a:solidFill>
                  <a:schemeClr val="tx1"/>
                </a:solidFill>
                <a:effectLst>
                  <a:outerShdw blurRad="38100" dist="38100" dir="2700000" algn="tl">
                    <a:srgbClr val="000000">
                      <a:alpha val="43137"/>
                    </a:srgbClr>
                  </a:outerShdw>
                </a:effectLst>
              </a:rPr>
              <a:t>around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each</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detected</a:t>
            </a:r>
            <a:r>
              <a:rPr lang="nl-BE" sz="1600" b="1" dirty="0">
                <a:solidFill>
                  <a:schemeClr val="tx1"/>
                </a:solidFill>
                <a:effectLst>
                  <a:outerShdw blurRad="38100" dist="38100" dir="2700000" algn="tl">
                    <a:srgbClr val="000000">
                      <a:alpha val="43137"/>
                    </a:srgbClr>
                  </a:outerShdw>
                </a:effectLst>
              </a:rPr>
              <a:t> target </a:t>
            </a:r>
            <a:r>
              <a:rPr lang="nl-BE" sz="1600" b="1" dirty="0" err="1">
                <a:solidFill>
                  <a:schemeClr val="tx1"/>
                </a:solidFill>
                <a:effectLst>
                  <a:outerShdw blurRad="38100" dist="38100" dir="2700000" algn="tl">
                    <a:srgbClr val="000000">
                      <a:alpha val="43137"/>
                    </a:srgbClr>
                  </a:outerShdw>
                </a:effectLst>
              </a:rPr>
              <a:t>will</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any</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airborne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friendlies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capable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for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combat</a:t>
            </a:r>
            <a:r>
              <a:rPr lang="nl-BE" sz="1600" b="1" dirty="0">
                <a:solidFill>
                  <a:schemeClr val="tx1"/>
                </a:solidFill>
                <a:effectLst>
                  <a:outerShdw blurRad="38100" dist="38100" dir="2700000" algn="tl">
                    <a:srgbClr val="000000">
                      <a:alpha val="43137"/>
                    </a:srgbClr>
                  </a:outerShdw>
                </a:effectLst>
              </a:rPr>
              <a:t>!</a:t>
            </a:r>
          </a:p>
        </p:txBody>
      </p:sp>
      <p:sp>
        <p:nvSpPr>
          <p:cNvPr id="97" name="Rechthoek 96"/>
          <p:cNvSpPr/>
          <p:nvPr/>
        </p:nvSpPr>
        <p:spPr>
          <a:xfrm>
            <a:off x="4925987" y="5319021"/>
            <a:ext cx="1710019" cy="90001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Re-</a:t>
            </a: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Returning</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Incercept</a:t>
            </a:r>
            <a:r>
              <a:rPr lang="nl-BE" sz="1600" b="1" dirty="0">
                <a:solidFill>
                  <a:schemeClr val="tx1"/>
                </a:solidFill>
                <a:effectLst>
                  <a:outerShdw blurRad="38100" dist="38100" dir="2700000" algn="tl">
                    <a:srgbClr val="000000">
                      <a:alpha val="43137"/>
                    </a:srgbClr>
                  </a:outerShdw>
                </a:effectLst>
              </a:rPr>
              <a:t> Flight</a:t>
            </a:r>
          </a:p>
        </p:txBody>
      </p:sp>
      <p:sp>
        <p:nvSpPr>
          <p:cNvPr id="98" name="Rechthoek 97"/>
          <p:cNvSpPr/>
          <p:nvPr/>
        </p:nvSpPr>
        <p:spPr>
          <a:xfrm>
            <a:off x="7356014" y="2888993"/>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CAP Flight</a:t>
            </a:r>
          </a:p>
        </p:txBody>
      </p:sp>
      <p:sp>
        <p:nvSpPr>
          <p:cNvPr id="99" name="Rechthoek 98"/>
          <p:cNvSpPr/>
          <p:nvPr/>
        </p:nvSpPr>
        <p:spPr>
          <a:xfrm>
            <a:off x="7626017" y="5049018"/>
            <a:ext cx="1260014"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Don’t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Engage</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639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3395970"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Overhead of </a:t>
            </a:r>
            <a:r>
              <a:rPr lang="nl-BE" dirty="0" err="1"/>
              <a:t>defenses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915166" y="2368134"/>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6926699" y="6149721"/>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924328" y="3097303"/>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636655"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086661"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4925987" y="2658016"/>
            <a:ext cx="2989912" cy="27597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4925987" y="2933995"/>
            <a:ext cx="3000010" cy="403334"/>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1371567" cy="764147"/>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7" name="Groep 86"/>
          <p:cNvGrpSpPr/>
          <p:nvPr/>
        </p:nvGrpSpPr>
        <p:grpSpPr>
          <a:xfrm rot="15946666">
            <a:off x="7285159" y="2098131"/>
            <a:ext cx="540007" cy="540007"/>
            <a:chOff x="3665972" y="2888994"/>
            <a:chExt cx="540007" cy="540007"/>
          </a:xfrm>
        </p:grpSpPr>
        <p:sp>
          <p:nvSpPr>
            <p:cNvPr id="96" name="Ovaal 95"/>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7"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8" name="Groep 97"/>
          <p:cNvGrpSpPr/>
          <p:nvPr/>
        </p:nvGrpSpPr>
        <p:grpSpPr>
          <a:xfrm rot="16472516">
            <a:off x="8906564" y="5995374"/>
            <a:ext cx="540007" cy="540007"/>
            <a:chOff x="3665972" y="2888994"/>
            <a:chExt cx="540007" cy="540007"/>
          </a:xfrm>
        </p:grpSpPr>
        <p:sp>
          <p:nvSpPr>
            <p:cNvPr id="99" name="Ovaal 9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1" name="Groep 100"/>
          <p:cNvGrpSpPr/>
          <p:nvPr/>
        </p:nvGrpSpPr>
        <p:grpSpPr>
          <a:xfrm rot="16472516">
            <a:off x="8816563" y="6265377"/>
            <a:ext cx="540007" cy="540007"/>
            <a:chOff x="3665972" y="2888994"/>
            <a:chExt cx="540007" cy="540007"/>
          </a:xfrm>
        </p:grpSpPr>
        <p:sp>
          <p:nvSpPr>
            <p:cNvPr id="102" name="Ovaal 10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a:stCxn id="100" idx="0"/>
            <a:endCxn id="5" idx="6"/>
          </p:cNvCxnSpPr>
          <p:nvPr/>
        </p:nvCxnSpPr>
        <p:spPr>
          <a:xfrm flipH="1" flipV="1">
            <a:off x="5555994" y="5634025"/>
            <a:ext cx="3351418" cy="6099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Rechte verbindingslijn met pijl 104"/>
          <p:cNvCxnSpPr>
            <a:cxnSpLocks/>
            <a:stCxn id="97" idx="0"/>
            <a:endCxn id="86" idx="6"/>
          </p:cNvCxnSpPr>
          <p:nvPr/>
        </p:nvCxnSpPr>
        <p:spPr>
          <a:xfrm flipH="1">
            <a:off x="4925987" y="2388013"/>
            <a:ext cx="2359905" cy="54598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Rechte verbindingslijn met pijl 105"/>
          <p:cNvCxnSpPr>
            <a:cxnSpLocks/>
            <a:stCxn id="109" idx="0"/>
            <a:endCxn id="86" idx="6"/>
          </p:cNvCxnSpPr>
          <p:nvPr/>
        </p:nvCxnSpPr>
        <p:spPr>
          <a:xfrm flipH="1" flipV="1">
            <a:off x="4925987" y="2933995"/>
            <a:ext cx="2359904" cy="80403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7" name="Groep 106"/>
          <p:cNvGrpSpPr/>
          <p:nvPr/>
        </p:nvGrpSpPr>
        <p:grpSpPr>
          <a:xfrm rot="15946666">
            <a:off x="7285158" y="3448146"/>
            <a:ext cx="540007" cy="540007"/>
            <a:chOff x="3665972" y="2888994"/>
            <a:chExt cx="540007" cy="540007"/>
          </a:xfrm>
        </p:grpSpPr>
        <p:sp>
          <p:nvSpPr>
            <p:cNvPr id="108" name="Ovaal 10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725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grpSp>
        <p:nvGrpSpPr>
          <p:cNvPr id="98" name="Groep 97"/>
          <p:cNvGrpSpPr/>
          <p:nvPr/>
        </p:nvGrpSpPr>
        <p:grpSpPr>
          <a:xfrm rot="16472516">
            <a:off x="8906565" y="5838492"/>
            <a:ext cx="540007" cy="540007"/>
            <a:chOff x="3665972" y="2888994"/>
            <a:chExt cx="540007" cy="540007"/>
          </a:xfrm>
        </p:grpSpPr>
        <p:sp>
          <p:nvSpPr>
            <p:cNvPr id="99" name="Ovaal 9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1" name="Groep 100"/>
          <p:cNvGrpSpPr/>
          <p:nvPr/>
        </p:nvGrpSpPr>
        <p:grpSpPr>
          <a:xfrm rot="16472516">
            <a:off x="8816564" y="5568489"/>
            <a:ext cx="540007" cy="540007"/>
            <a:chOff x="3665972" y="2888994"/>
            <a:chExt cx="540007" cy="540007"/>
          </a:xfrm>
        </p:grpSpPr>
        <p:sp>
          <p:nvSpPr>
            <p:cNvPr id="102" name="Ovaal 10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6" name="Ovaal 85"/>
          <p:cNvSpPr/>
          <p:nvPr/>
        </p:nvSpPr>
        <p:spPr>
          <a:xfrm>
            <a:off x="3395970"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a:t>
            </a:r>
            <a:r>
              <a:rPr lang="nl-BE" dirty="0" err="1"/>
              <a:t>grouping</a:t>
            </a:r>
            <a:r>
              <a:rPr lang="nl-BE" dirty="0"/>
              <a:t> of </a:t>
            </a:r>
            <a:r>
              <a:rPr lang="nl-BE" dirty="0" err="1"/>
              <a:t>defenses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786871" y="2548137"/>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515324" y="578971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6039028"/>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384322" y="3040687"/>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3636655"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086661"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Rechte verbindingslijn met pijl 31"/>
          <p:cNvCxnSpPr>
            <a:stCxn id="62" idx="0"/>
            <a:endCxn id="5" idx="6"/>
          </p:cNvCxnSpPr>
          <p:nvPr/>
        </p:nvCxnSpPr>
        <p:spPr>
          <a:xfrm flipH="1" flipV="1">
            <a:off x="5555994" y="5634025"/>
            <a:ext cx="1891222" cy="70044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8" name="Groep 87"/>
          <p:cNvGrpSpPr/>
          <p:nvPr/>
        </p:nvGrpSpPr>
        <p:grpSpPr>
          <a:xfrm rot="16472516">
            <a:off x="8816564"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726563"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171417"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7" name="Groep 86"/>
          <p:cNvGrpSpPr/>
          <p:nvPr/>
        </p:nvGrpSpPr>
        <p:grpSpPr>
          <a:xfrm rot="15946666">
            <a:off x="7696871" y="2329840"/>
            <a:ext cx="540007" cy="540007"/>
            <a:chOff x="3665972" y="2888994"/>
            <a:chExt cx="540007" cy="540007"/>
          </a:xfrm>
        </p:grpSpPr>
        <p:sp>
          <p:nvSpPr>
            <p:cNvPr id="96" name="Ovaal 95"/>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7"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5" name="Rechte verbindingslijn met pijl 104"/>
          <p:cNvCxnSpPr>
            <a:cxnSpLocks/>
            <a:stCxn id="97" idx="0"/>
            <a:endCxn id="86" idx="6"/>
          </p:cNvCxnSpPr>
          <p:nvPr/>
        </p:nvCxnSpPr>
        <p:spPr>
          <a:xfrm flipH="1">
            <a:off x="4925987" y="2619722"/>
            <a:ext cx="2771617" cy="31427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Rechte verbindingslijn met pijl 105"/>
          <p:cNvCxnSpPr>
            <a:cxnSpLocks/>
            <a:stCxn id="109" idx="0"/>
            <a:endCxn id="86" idx="6"/>
          </p:cNvCxnSpPr>
          <p:nvPr/>
        </p:nvCxnSpPr>
        <p:spPr>
          <a:xfrm flipH="1" flipV="1">
            <a:off x="4925987" y="2933995"/>
            <a:ext cx="2359904" cy="585737"/>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7" name="Groep 106"/>
          <p:cNvGrpSpPr/>
          <p:nvPr/>
        </p:nvGrpSpPr>
        <p:grpSpPr>
          <a:xfrm rot="15946666">
            <a:off x="7285158" y="3229850"/>
            <a:ext cx="540007" cy="540007"/>
            <a:chOff x="3665972" y="2888994"/>
            <a:chExt cx="540007" cy="540007"/>
          </a:xfrm>
        </p:grpSpPr>
        <p:sp>
          <p:nvSpPr>
            <p:cNvPr id="108" name="Ovaal 10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928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a:t>
            </a:r>
            <a:r>
              <a:rPr lang="nl-BE" dirty="0" err="1"/>
              <a:t>takeoff</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rot="18000000">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rot="18000000">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p:cNvCxnSpPr>
          <p:nvPr/>
        </p:nvCxnSpPr>
        <p:spPr>
          <a:xfrm flipV="1">
            <a:off x="8256024" y="2618991"/>
            <a:ext cx="810009" cy="99001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a:cxnSpLocks/>
            <a:stCxn id="95" idx="3"/>
          </p:cNvCxnSpPr>
          <p:nvPr/>
        </p:nvCxnSpPr>
        <p:spPr>
          <a:xfrm flipV="1">
            <a:off x="8616028" y="3429003"/>
            <a:ext cx="2250025" cy="99000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Rechte verbindingslijn met pijl 110"/>
          <p:cNvCxnSpPr>
            <a:cxnSpLocks/>
          </p:cNvCxnSpPr>
          <p:nvPr/>
        </p:nvCxnSpPr>
        <p:spPr>
          <a:xfrm>
            <a:off x="8616028" y="4959017"/>
            <a:ext cx="1121814" cy="3118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6186001" y="3609002"/>
            <a:ext cx="2430027" cy="1620018"/>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Takeoff</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methods</a:t>
            </a:r>
            <a:endParaRPr lang="nl-BE" sz="1600" b="1" dirty="0">
              <a:solidFill>
                <a:schemeClr val="tx1"/>
              </a:solidFill>
              <a:effectLst>
                <a:outerShdw blurRad="38100" dist="38100" dir="2700000" algn="tl">
                  <a:srgbClr val="000000">
                    <a:alpha val="43137"/>
                  </a:srgbClr>
                </a:outerShdw>
              </a:effectLst>
            </a:endParaRPr>
          </a:p>
          <a:p>
            <a:pPr algn="ctr"/>
            <a:endParaRPr lang="nl-BE" sz="1600" b="1"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In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air</a:t>
            </a: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runway</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From</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Cold</a:t>
            </a:r>
            <a:r>
              <a:rPr lang="nl-BE" sz="1600" dirty="0">
                <a:solidFill>
                  <a:schemeClr val="tx1"/>
                </a:solidFill>
                <a:effectLst>
                  <a:outerShdw blurRad="38100" dist="38100" dir="2700000" algn="tl">
                    <a:srgbClr val="000000">
                      <a:alpha val="43137"/>
                    </a:srgbClr>
                  </a:outerShdw>
                </a:effectLst>
              </a:rPr>
              <a:t> Parking</a:t>
            </a: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From</a:t>
            </a:r>
            <a:r>
              <a:rPr lang="nl-BE" sz="1600" dirty="0">
                <a:solidFill>
                  <a:schemeClr val="tx1"/>
                </a:solidFill>
                <a:effectLst>
                  <a:outerShdw blurRad="38100" dist="38100" dir="2700000" algn="tl">
                    <a:srgbClr val="000000">
                      <a:alpha val="43137"/>
                    </a:srgbClr>
                  </a:outerShdw>
                </a:effectLst>
              </a:rPr>
              <a:t> Hot Parking</a:t>
            </a:r>
          </a:p>
        </p:txBody>
      </p:sp>
    </p:spTree>
    <p:extLst>
      <p:ext uri="{BB962C8B-B14F-4D97-AF65-F5344CB8AC3E}">
        <p14:creationId xmlns:p14="http://schemas.microsoft.com/office/powerpoint/2010/main" val="219080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squadron landing</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rot="18000000">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rot="18000000">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 name="Rechte verbindingslijn met pijl 103"/>
          <p:cNvCxnSpPr>
            <a:cxnSpLocks/>
          </p:cNvCxnSpPr>
          <p:nvPr/>
        </p:nvCxnSpPr>
        <p:spPr>
          <a:xfrm flipV="1">
            <a:off x="8256024" y="2618991"/>
            <a:ext cx="810009" cy="99001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Rechte verbindingslijn met pijl 109"/>
          <p:cNvCxnSpPr>
            <a:cxnSpLocks/>
            <a:stCxn id="95" idx="3"/>
          </p:cNvCxnSpPr>
          <p:nvPr/>
        </p:nvCxnSpPr>
        <p:spPr>
          <a:xfrm flipV="1">
            <a:off x="8616028" y="3429003"/>
            <a:ext cx="2250025" cy="99000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Rechte verbindingslijn met pijl 110"/>
          <p:cNvCxnSpPr>
            <a:cxnSpLocks/>
          </p:cNvCxnSpPr>
          <p:nvPr/>
        </p:nvCxnSpPr>
        <p:spPr>
          <a:xfrm>
            <a:off x="8616028" y="4959017"/>
            <a:ext cx="1121814" cy="3118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6186001" y="3609002"/>
            <a:ext cx="2430027" cy="1620018"/>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Landing </a:t>
            </a:r>
            <a:r>
              <a:rPr lang="nl-BE" sz="1600" b="1" dirty="0" err="1">
                <a:solidFill>
                  <a:schemeClr val="tx1"/>
                </a:solidFill>
                <a:effectLst>
                  <a:outerShdw blurRad="38100" dist="38100" dir="2700000" algn="tl">
                    <a:srgbClr val="000000">
                      <a:alpha val="43137"/>
                    </a:srgbClr>
                  </a:outerShdw>
                </a:effectLst>
              </a:rPr>
              <a:t>methods</a:t>
            </a:r>
            <a:endParaRPr lang="nl-BE" sz="1600" b="1" dirty="0">
              <a:solidFill>
                <a:schemeClr val="tx1"/>
              </a:solidFill>
              <a:effectLst>
                <a:outerShdw blurRad="38100" dist="38100" dir="2700000" algn="tl">
                  <a:srgbClr val="000000">
                    <a:alpha val="43137"/>
                  </a:srgbClr>
                </a:outerShdw>
              </a:effectLst>
            </a:endParaRPr>
          </a:p>
          <a:p>
            <a:pPr algn="ctr"/>
            <a:endParaRPr lang="nl-BE" sz="1600" b="1"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Near</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airbase</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a:solidFill>
                  <a:schemeClr val="tx1"/>
                </a:solidFill>
                <a:effectLst>
                  <a:outerShdw blurRad="38100" dist="38100" dir="2700000" algn="tl">
                    <a:srgbClr val="000000">
                      <a:alpha val="43137"/>
                    </a:srgbClr>
                  </a:outerShdw>
                </a:effectLst>
              </a:rPr>
              <a:t>At </a:t>
            </a:r>
            <a:r>
              <a:rPr lang="nl-BE" sz="1600" dirty="0" err="1">
                <a:solidFill>
                  <a:schemeClr val="tx1"/>
                </a:solidFill>
                <a:effectLst>
                  <a:outerShdw blurRad="38100" dist="38100" dir="2700000" algn="tl">
                    <a:srgbClr val="000000">
                      <a:alpha val="43137"/>
                    </a:srgbClr>
                  </a:outerShdw>
                </a:effectLst>
              </a:rPr>
              <a:t>the</a:t>
            </a:r>
            <a:r>
              <a:rPr lang="nl-BE" sz="1600" dirty="0">
                <a:solidFill>
                  <a:schemeClr val="tx1"/>
                </a:solidFill>
                <a:effectLst>
                  <a:outerShdw blurRad="38100" dist="38100" dir="2700000" algn="tl">
                    <a:srgbClr val="000000">
                      <a:alpha val="43137"/>
                    </a:srgbClr>
                  </a:outerShdw>
                </a:effectLst>
              </a:rPr>
              <a:t> </a:t>
            </a:r>
            <a:r>
              <a:rPr lang="nl-BE" sz="1600" dirty="0" err="1">
                <a:solidFill>
                  <a:schemeClr val="tx1"/>
                </a:solidFill>
                <a:effectLst>
                  <a:outerShdw blurRad="38100" dist="38100" dir="2700000" algn="tl">
                    <a:srgbClr val="000000">
                      <a:alpha val="43137"/>
                    </a:srgbClr>
                  </a:outerShdw>
                </a:effectLst>
              </a:rPr>
              <a:t>runway</a:t>
            </a:r>
            <a:endParaRPr lang="nl-BE" sz="16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nl-BE" sz="1600" dirty="0" err="1">
                <a:solidFill>
                  <a:schemeClr val="tx1"/>
                </a:solidFill>
                <a:effectLst>
                  <a:outerShdw blurRad="38100" dist="38100" dir="2700000" algn="tl">
                    <a:srgbClr val="000000">
                      <a:alpha val="43137"/>
                    </a:srgbClr>
                  </a:outerShdw>
                </a:effectLst>
              </a:rPr>
              <a:t>After</a:t>
            </a:r>
            <a:r>
              <a:rPr lang="nl-BE" sz="1600" dirty="0">
                <a:solidFill>
                  <a:schemeClr val="tx1"/>
                </a:solidFill>
                <a:effectLst>
                  <a:outerShdw blurRad="38100" dist="38100" dir="2700000" algn="tl">
                    <a:srgbClr val="000000">
                      <a:alpha val="43137"/>
                    </a:srgbClr>
                  </a:outerShdw>
                </a:effectLst>
              </a:rPr>
              <a:t> engine </a:t>
            </a:r>
            <a:r>
              <a:rPr lang="nl-BE" sz="1600" dirty="0" err="1">
                <a:solidFill>
                  <a:schemeClr val="tx1"/>
                </a:solidFill>
                <a:effectLst>
                  <a:outerShdw blurRad="38100" dist="38100" dir="2700000" algn="tl">
                    <a:srgbClr val="000000">
                      <a:alpha val="43137"/>
                    </a:srgbClr>
                  </a:outerShdw>
                </a:effectLst>
              </a:rPr>
              <a:t>shutdown</a:t>
            </a:r>
            <a:endParaRPr lang="nl-BE" sz="16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51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setup </a:t>
            </a:r>
            <a:r>
              <a:rPr lang="nl-BE" dirty="0" err="1"/>
              <a:t>your</a:t>
            </a:r>
            <a:r>
              <a:rPr lang="nl-BE" dirty="0"/>
              <a:t> mission</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114512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p:cNvPicPr>
            <a:picLocks noChangeAspect="1"/>
          </p:cNvPicPr>
          <p:nvPr/>
        </p:nvPicPr>
        <p:blipFill rotWithShape="1">
          <a:blip r:embed="rId2"/>
          <a:srcRect t="26537"/>
          <a:stretch/>
        </p:blipFill>
        <p:spPr>
          <a:xfrm>
            <a:off x="3866284" y="1819922"/>
            <a:ext cx="8325716" cy="5038078"/>
          </a:xfrm>
          <a:prstGeom prst="rect">
            <a:avLst/>
          </a:prstGeom>
          <a:ln>
            <a:noFill/>
          </a:ln>
        </p:spPr>
      </p:pic>
      <p:sp>
        <p:nvSpPr>
          <p:cNvPr id="6" name="Titel 5"/>
          <p:cNvSpPr>
            <a:spLocks noGrp="1"/>
          </p:cNvSpPr>
          <p:nvPr>
            <p:ph type="title"/>
          </p:nvPr>
        </p:nvSpPr>
        <p:spPr/>
        <p:txBody>
          <a:bodyPr/>
          <a:lstStyle/>
          <a:p>
            <a:r>
              <a:rPr lang="nl-BE" dirty="0"/>
              <a:t>1. </a:t>
            </a:r>
            <a:r>
              <a:rPr lang="nl-BE" dirty="0" err="1"/>
              <a:t>define</a:t>
            </a:r>
            <a:r>
              <a:rPr lang="nl-BE" dirty="0"/>
              <a:t> </a:t>
            </a:r>
            <a:r>
              <a:rPr lang="nl-BE" dirty="0" err="1"/>
              <a:t>your</a:t>
            </a:r>
            <a:r>
              <a:rPr lang="nl-BE" dirty="0"/>
              <a:t> </a:t>
            </a:r>
            <a:r>
              <a:rPr lang="nl-BE" dirty="0" err="1"/>
              <a:t>ewr</a:t>
            </a:r>
            <a:r>
              <a:rPr lang="nl-BE" dirty="0"/>
              <a:t> </a:t>
            </a:r>
            <a:r>
              <a:rPr lang="nl-BE" dirty="0" err="1"/>
              <a:t>network</a:t>
            </a:r>
            <a:endParaRPr lang="nl-BE" dirty="0"/>
          </a:p>
        </p:txBody>
      </p:sp>
      <p:cxnSp>
        <p:nvCxnSpPr>
          <p:cNvPr id="12" name="Rechte verbindingslijn met pijl 11"/>
          <p:cNvCxnSpPr>
            <a:cxnSpLocks/>
            <a:stCxn id="8" idx="0"/>
            <a:endCxn id="21" idx="4"/>
          </p:cNvCxnSpPr>
          <p:nvPr/>
        </p:nvCxnSpPr>
        <p:spPr>
          <a:xfrm flipV="1">
            <a:off x="5375992" y="3158996"/>
            <a:ext cx="225002" cy="81001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a:cxnSpLocks/>
            <a:endCxn id="22" idx="3"/>
          </p:cNvCxnSpPr>
          <p:nvPr/>
        </p:nvCxnSpPr>
        <p:spPr>
          <a:xfrm flipV="1">
            <a:off x="6096000" y="3585395"/>
            <a:ext cx="351807" cy="38361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a:stCxn id="8" idx="3"/>
            <a:endCxn id="23" idx="3"/>
          </p:cNvCxnSpPr>
          <p:nvPr/>
        </p:nvCxnSpPr>
        <p:spPr>
          <a:xfrm flipV="1">
            <a:off x="6096000" y="4067204"/>
            <a:ext cx="899764" cy="216806"/>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cxnSpLocks/>
            <a:stCxn id="9" idx="1"/>
            <a:endCxn id="24" idx="6"/>
          </p:cNvCxnSpPr>
          <p:nvPr/>
        </p:nvCxnSpPr>
        <p:spPr>
          <a:xfrm flipH="1">
            <a:off x="9026278" y="2213987"/>
            <a:ext cx="669762" cy="3256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Ovaal 20"/>
          <p:cNvSpPr/>
          <p:nvPr/>
        </p:nvSpPr>
        <p:spPr>
          <a:xfrm>
            <a:off x="5375991" y="2708991"/>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2" name="Ovaal 21"/>
          <p:cNvSpPr/>
          <p:nvPr/>
        </p:nvSpPr>
        <p:spPr>
          <a:xfrm>
            <a:off x="6381905" y="3201292"/>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3" name="Ovaal 22"/>
          <p:cNvSpPr/>
          <p:nvPr/>
        </p:nvSpPr>
        <p:spPr>
          <a:xfrm>
            <a:off x="6929862" y="3683101"/>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4" name="Ovaal 23"/>
          <p:cNvSpPr/>
          <p:nvPr/>
        </p:nvSpPr>
        <p:spPr>
          <a:xfrm>
            <a:off x="8576273" y="2314644"/>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30" name="Rechthoek 29"/>
          <p:cNvSpPr/>
          <p:nvPr/>
        </p:nvSpPr>
        <p:spPr>
          <a:xfrm>
            <a:off x="6996010" y="4059008"/>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31" name="Rechthoek 30"/>
          <p:cNvSpPr/>
          <p:nvPr/>
        </p:nvSpPr>
        <p:spPr>
          <a:xfrm>
            <a:off x="6816008" y="3248999"/>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32" name="Rechthoek 31"/>
          <p:cNvSpPr/>
          <p:nvPr/>
        </p:nvSpPr>
        <p:spPr>
          <a:xfrm>
            <a:off x="4835986" y="2438990"/>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33" name="Rechthoek 32"/>
          <p:cNvSpPr/>
          <p:nvPr/>
        </p:nvSpPr>
        <p:spPr>
          <a:xfrm>
            <a:off x="8616028" y="2708992"/>
            <a:ext cx="1620018" cy="270003"/>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a:t>
            </a:r>
          </a:p>
        </p:txBody>
      </p:sp>
      <p:sp>
        <p:nvSpPr>
          <p:cNvPr id="9" name="Rechthoek 8"/>
          <p:cNvSpPr/>
          <p:nvPr/>
        </p:nvSpPr>
        <p:spPr>
          <a:xfrm>
            <a:off x="9696040" y="1898983"/>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AWACS</a:t>
            </a:r>
          </a:p>
        </p:txBody>
      </p:sp>
      <p:sp>
        <p:nvSpPr>
          <p:cNvPr id="8" name="Rechthoek 7"/>
          <p:cNvSpPr/>
          <p:nvPr/>
        </p:nvSpPr>
        <p:spPr>
          <a:xfrm>
            <a:off x="4655984" y="3969006"/>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Long Range EWR units</a:t>
            </a:r>
          </a:p>
        </p:txBody>
      </p:sp>
      <p:sp>
        <p:nvSpPr>
          <p:cNvPr id="34" name="Rechthoek 33"/>
          <p:cNvSpPr/>
          <p:nvPr/>
        </p:nvSpPr>
        <p:spPr>
          <a:xfrm>
            <a:off x="425937" y="2348988"/>
            <a:ext cx="3060034" cy="396004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b="1" dirty="0" err="1">
                <a:solidFill>
                  <a:schemeClr val="accent1"/>
                </a:solidFill>
              </a:rPr>
              <a:t>various</a:t>
            </a:r>
            <a:r>
              <a:rPr lang="nl-BE" sz="1400" b="1" dirty="0">
                <a:solidFill>
                  <a:schemeClr val="accent1"/>
                </a:solidFill>
              </a:rPr>
              <a:t> </a:t>
            </a:r>
            <a:r>
              <a:rPr lang="nl-BE" sz="1400" b="1" dirty="0" err="1">
                <a:solidFill>
                  <a:schemeClr val="accent1"/>
                </a:solidFill>
              </a:rPr>
              <a:t>objects</a:t>
            </a:r>
            <a:r>
              <a:rPr lang="nl-BE" sz="1400" b="1" dirty="0">
                <a:solidFill>
                  <a:schemeClr val="accent1"/>
                </a:solidFill>
              </a:rPr>
              <a:t> </a:t>
            </a:r>
            <a:r>
              <a:rPr lang="nl-BE" sz="1400" b="1" dirty="0" err="1">
                <a:solidFill>
                  <a:schemeClr val="accent1"/>
                </a:solidFill>
              </a:rPr>
              <a:t>with</a:t>
            </a:r>
            <a:r>
              <a:rPr lang="nl-BE" sz="1400" b="1" dirty="0">
                <a:solidFill>
                  <a:schemeClr val="accent1"/>
                </a:solidFill>
              </a:rPr>
              <a:t> (long range) radars</a:t>
            </a:r>
            <a:r>
              <a:rPr lang="nl-BE" sz="1400" dirty="0">
                <a:solidFill>
                  <a:schemeClr val="accent1"/>
                </a:solidFill>
              </a:rPr>
              <a:t>.</a:t>
            </a:r>
          </a:p>
          <a:p>
            <a:pPr marL="285750" indent="-285750">
              <a:buFont typeface="Wingdings" panose="05000000000000000000" pitchFamily="2" charset="2"/>
              <a:buChar char="§"/>
            </a:pPr>
            <a:r>
              <a:rPr lang="en-US" sz="1400" dirty="0">
                <a:solidFill>
                  <a:schemeClr val="accent1"/>
                </a:solidFill>
              </a:rPr>
              <a:t>Typically EWR networks are setup using 55G6 EWR, 1L13 EWR, Hawk </a:t>
            </a:r>
            <a:r>
              <a:rPr lang="en-US" sz="1400" dirty="0" err="1">
                <a:solidFill>
                  <a:schemeClr val="accent1"/>
                </a:solidFill>
              </a:rPr>
              <a:t>sr</a:t>
            </a:r>
            <a:r>
              <a:rPr lang="en-US" sz="1400" dirty="0">
                <a:solidFill>
                  <a:schemeClr val="accent1"/>
                </a:solidFill>
              </a:rPr>
              <a:t> and Patriot </a:t>
            </a:r>
            <a:r>
              <a:rPr lang="en-US" sz="1400" dirty="0" err="1">
                <a:solidFill>
                  <a:schemeClr val="accent1"/>
                </a:solidFill>
              </a:rPr>
              <a:t>str</a:t>
            </a:r>
            <a:r>
              <a:rPr lang="en-US" sz="1400" dirty="0">
                <a:solidFill>
                  <a:schemeClr val="accent1"/>
                </a:solidFill>
              </a:rPr>
              <a:t> ground based radar units. These radars have different ranges and </a:t>
            </a:r>
            <a:r>
              <a:rPr lang="en-US" sz="1400" b="1" dirty="0">
                <a:solidFill>
                  <a:schemeClr val="accent1"/>
                </a:solidFill>
              </a:rPr>
              <a:t>55G6 EWR</a:t>
            </a:r>
            <a:r>
              <a:rPr lang="en-US" sz="1400" dirty="0">
                <a:solidFill>
                  <a:schemeClr val="accent1"/>
                </a:solidFill>
              </a:rPr>
              <a:t> and </a:t>
            </a:r>
            <a:r>
              <a:rPr lang="en-US" sz="1400" b="1" dirty="0">
                <a:solidFill>
                  <a:schemeClr val="accent1"/>
                </a:solidFill>
              </a:rPr>
              <a:t>1L13 EWR</a:t>
            </a:r>
            <a:r>
              <a:rPr lang="en-US" sz="1400" dirty="0">
                <a:solidFill>
                  <a:schemeClr val="accent1"/>
                </a:solidFill>
              </a:rPr>
              <a:t> radars are Eastern Bloc units (</a:t>
            </a:r>
            <a:r>
              <a:rPr lang="en-US" sz="1400" dirty="0" err="1">
                <a:solidFill>
                  <a:schemeClr val="accent1"/>
                </a:solidFill>
              </a:rPr>
              <a:t>eg</a:t>
            </a:r>
            <a:r>
              <a:rPr lang="en-US" sz="1400" dirty="0">
                <a:solidFill>
                  <a:schemeClr val="accent1"/>
                </a:solidFill>
              </a:rPr>
              <a:t> Russia, Ukraine, Georgia) while the </a:t>
            </a:r>
            <a:r>
              <a:rPr lang="en-US" sz="1400" b="1" dirty="0">
                <a:solidFill>
                  <a:schemeClr val="accent1"/>
                </a:solidFill>
              </a:rPr>
              <a:t>Hawk</a:t>
            </a:r>
            <a:r>
              <a:rPr lang="en-US" sz="1400" dirty="0">
                <a:solidFill>
                  <a:schemeClr val="accent1"/>
                </a:solidFill>
              </a:rPr>
              <a:t> and </a:t>
            </a:r>
            <a:r>
              <a:rPr lang="en-US" sz="1400" b="1" dirty="0">
                <a:solidFill>
                  <a:schemeClr val="accent1"/>
                </a:solidFill>
              </a:rPr>
              <a:t>Patriot</a:t>
            </a:r>
            <a:r>
              <a:rPr lang="en-US" sz="1400" dirty="0">
                <a:solidFill>
                  <a:schemeClr val="accent1"/>
                </a:solidFill>
              </a:rPr>
              <a:t> radars are Western (</a:t>
            </a:r>
            <a:r>
              <a:rPr lang="en-US" sz="1400" dirty="0" err="1">
                <a:solidFill>
                  <a:schemeClr val="accent1"/>
                </a:solidFill>
              </a:rPr>
              <a:t>eg</a:t>
            </a:r>
            <a:r>
              <a:rPr lang="en-US" sz="1400" dirty="0">
                <a:solidFill>
                  <a:schemeClr val="accent1"/>
                </a:solidFill>
              </a:rPr>
              <a:t> US).</a:t>
            </a:r>
          </a:p>
          <a:p>
            <a:pPr marL="285750" indent="-285750">
              <a:buFont typeface="Wingdings" panose="05000000000000000000" pitchFamily="2" charset="2"/>
              <a:buChar char="§"/>
            </a:pPr>
            <a:r>
              <a:rPr lang="en-US" sz="1400" dirty="0">
                <a:solidFill>
                  <a:schemeClr val="accent1"/>
                </a:solidFill>
              </a:rPr>
              <a:t>Additionally, </a:t>
            </a:r>
            <a:r>
              <a:rPr lang="en-US" sz="1400" b="1" dirty="0">
                <a:solidFill>
                  <a:schemeClr val="accent1"/>
                </a:solidFill>
              </a:rPr>
              <a:t>any other radar capable unit</a:t>
            </a:r>
            <a:r>
              <a:rPr lang="en-US" sz="1400" dirty="0">
                <a:solidFill>
                  <a:schemeClr val="accent1"/>
                </a:solidFill>
              </a:rPr>
              <a:t> can be part of the EWR network! Also </a:t>
            </a:r>
            <a:r>
              <a:rPr lang="en-US" sz="1400" b="1" dirty="0">
                <a:solidFill>
                  <a:schemeClr val="accent1"/>
                </a:solidFill>
              </a:rPr>
              <a:t>AWACS</a:t>
            </a:r>
            <a:r>
              <a:rPr lang="en-US" sz="1400" dirty="0">
                <a:solidFill>
                  <a:schemeClr val="accent1"/>
                </a:solidFill>
              </a:rPr>
              <a:t> airborne units, planes, helicopters can help to detect targets, as long as they have radar.</a:t>
            </a:r>
          </a:p>
        </p:txBody>
      </p:sp>
      <p:sp>
        <p:nvSpPr>
          <p:cNvPr id="25" name="Rechthoek 24"/>
          <p:cNvSpPr/>
          <p:nvPr/>
        </p:nvSpPr>
        <p:spPr>
          <a:xfrm>
            <a:off x="6456004" y="4779015"/>
            <a:ext cx="5028022" cy="1710019"/>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
            </a:pPr>
            <a:r>
              <a:rPr lang="en-US" sz="1400" dirty="0">
                <a:solidFill>
                  <a:schemeClr val="accent1"/>
                </a:solidFill>
              </a:rPr>
              <a:t>The </a:t>
            </a:r>
            <a:r>
              <a:rPr lang="en-US" sz="1400" b="1" dirty="0">
                <a:solidFill>
                  <a:schemeClr val="accent1"/>
                </a:solidFill>
              </a:rPr>
              <a:t>position</a:t>
            </a:r>
            <a:r>
              <a:rPr lang="en-US" sz="1400" dirty="0">
                <a:solidFill>
                  <a:schemeClr val="accent1"/>
                </a:solidFill>
              </a:rPr>
              <a:t> of these units is very important as they need to provide enough coverage to pick up enemy aircraft as they approach so that CAP and GCI flights can be tasked to intercept them. </a:t>
            </a:r>
          </a:p>
          <a:p>
            <a:pPr marL="285750" indent="-285750">
              <a:buFont typeface="Wingdings" panose="05000000000000000000" pitchFamily="2" charset="2"/>
              <a:buChar char="§"/>
            </a:pPr>
            <a:r>
              <a:rPr lang="en-US" sz="1400" dirty="0">
                <a:solidFill>
                  <a:schemeClr val="accent1"/>
                </a:solidFill>
              </a:rPr>
              <a:t>Additionally in a </a:t>
            </a:r>
            <a:r>
              <a:rPr lang="en-US" sz="1400" b="1" dirty="0">
                <a:solidFill>
                  <a:schemeClr val="accent1"/>
                </a:solidFill>
              </a:rPr>
              <a:t>hot war </a:t>
            </a:r>
            <a:r>
              <a:rPr lang="en-US" sz="1400" dirty="0">
                <a:solidFill>
                  <a:schemeClr val="accent1"/>
                </a:solidFill>
              </a:rPr>
              <a:t>situation where the border is no longer respected the placement of radars has a big effect on how fast the war escalates. </a:t>
            </a:r>
            <a:endParaRPr lang="nl-BE" sz="1400" dirty="0">
              <a:solidFill>
                <a:schemeClr val="accent1"/>
              </a:solidFill>
            </a:endParaRPr>
          </a:p>
        </p:txBody>
      </p:sp>
    </p:spTree>
    <p:extLst>
      <p:ext uri="{BB962C8B-B14F-4D97-AF65-F5344CB8AC3E}">
        <p14:creationId xmlns:p14="http://schemas.microsoft.com/office/powerpoint/2010/main" val="6789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BE" dirty="0"/>
              <a:t>2. </a:t>
            </a:r>
            <a:r>
              <a:rPr lang="nl-BE" dirty="0" err="1"/>
              <a:t>define</a:t>
            </a:r>
            <a:r>
              <a:rPr lang="nl-BE" dirty="0"/>
              <a:t> </a:t>
            </a:r>
            <a:r>
              <a:rPr lang="nl-BE" dirty="0" err="1"/>
              <a:t>your</a:t>
            </a:r>
            <a:r>
              <a:rPr lang="nl-BE" dirty="0"/>
              <a:t> border zone</a:t>
            </a:r>
          </a:p>
        </p:txBody>
      </p:sp>
      <p:sp>
        <p:nvSpPr>
          <p:cNvPr id="8" name="Rechthoek 7"/>
          <p:cNvSpPr/>
          <p:nvPr/>
        </p:nvSpPr>
        <p:spPr>
          <a:xfrm>
            <a:off x="4655984" y="3969006"/>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Long Range EWR units</a:t>
            </a:r>
          </a:p>
        </p:txBody>
      </p:sp>
      <p:sp>
        <p:nvSpPr>
          <p:cNvPr id="9" name="Rechthoek 8"/>
          <p:cNvSpPr/>
          <p:nvPr/>
        </p:nvSpPr>
        <p:spPr>
          <a:xfrm>
            <a:off x="9696040" y="1898983"/>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AWACS</a:t>
            </a:r>
          </a:p>
        </p:txBody>
      </p:sp>
      <p:cxnSp>
        <p:nvCxnSpPr>
          <p:cNvPr id="12" name="Rechte verbindingslijn met pijl 11"/>
          <p:cNvCxnSpPr>
            <a:cxnSpLocks/>
            <a:stCxn id="8" idx="0"/>
            <a:endCxn id="21" idx="4"/>
          </p:cNvCxnSpPr>
          <p:nvPr/>
        </p:nvCxnSpPr>
        <p:spPr>
          <a:xfrm flipV="1">
            <a:off x="5375992" y="3158996"/>
            <a:ext cx="225002" cy="810010"/>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a:cxnSpLocks/>
            <a:endCxn id="22" idx="3"/>
          </p:cNvCxnSpPr>
          <p:nvPr/>
        </p:nvCxnSpPr>
        <p:spPr>
          <a:xfrm flipV="1">
            <a:off x="6096000" y="3585395"/>
            <a:ext cx="351807" cy="383612"/>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a:stCxn id="8" idx="3"/>
            <a:endCxn id="23" idx="3"/>
          </p:cNvCxnSpPr>
          <p:nvPr/>
        </p:nvCxnSpPr>
        <p:spPr>
          <a:xfrm flipV="1">
            <a:off x="6096000" y="4067204"/>
            <a:ext cx="899764" cy="216806"/>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cxnSpLocks/>
            <a:stCxn id="9" idx="1"/>
            <a:endCxn id="24" idx="6"/>
          </p:cNvCxnSpPr>
          <p:nvPr/>
        </p:nvCxnSpPr>
        <p:spPr>
          <a:xfrm flipH="1">
            <a:off x="9026278" y="2213987"/>
            <a:ext cx="669762" cy="325660"/>
          </a:xfrm>
          <a:prstGeom prst="straightConnector1">
            <a:avLst/>
          </a:prstGeom>
          <a:ln w="28575">
            <a:solidFill>
              <a:schemeClr val="accent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Ovaal 20"/>
          <p:cNvSpPr/>
          <p:nvPr/>
        </p:nvSpPr>
        <p:spPr>
          <a:xfrm>
            <a:off x="5375991" y="2708991"/>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2" name="Ovaal 21"/>
          <p:cNvSpPr/>
          <p:nvPr/>
        </p:nvSpPr>
        <p:spPr>
          <a:xfrm>
            <a:off x="6381905" y="3201292"/>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3" name="Ovaal 22"/>
          <p:cNvSpPr/>
          <p:nvPr/>
        </p:nvSpPr>
        <p:spPr>
          <a:xfrm>
            <a:off x="6929862" y="3683101"/>
            <a:ext cx="450005" cy="450005"/>
          </a:xfrm>
          <a:prstGeom prst="ellipse">
            <a:avLst/>
          </a:prstGeom>
          <a:solidFill>
            <a:srgbClr val="FFFFFF">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4" name="Ovaal 23"/>
          <p:cNvSpPr/>
          <p:nvPr/>
        </p:nvSpPr>
        <p:spPr>
          <a:xfrm>
            <a:off x="8576273" y="2314644"/>
            <a:ext cx="450005" cy="450005"/>
          </a:xfrm>
          <a:prstGeom prst="ellipse">
            <a:avLst/>
          </a:prstGeom>
          <a:gradFill flip="none" rotWithShape="1">
            <a:gsLst>
              <a:gs pos="0">
                <a:schemeClr val="tx1">
                  <a:alpha val="20000"/>
                </a:schemeClr>
              </a:gs>
              <a:gs pos="100000">
                <a:srgbClr val="FFFFFF"/>
              </a:gs>
              <a:gs pos="34000">
                <a:schemeClr val="tx1">
                  <a:alpha val="35000"/>
                </a:schemeClr>
              </a:gs>
              <a:gs pos="100000">
                <a:schemeClr val="tx1"/>
              </a:gs>
            </a:gsLst>
            <a:lin ang="16200000" scaled="1"/>
            <a:tileRect/>
          </a:gra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30" name="Rechthoek 29"/>
          <p:cNvSpPr/>
          <p:nvPr/>
        </p:nvSpPr>
        <p:spPr>
          <a:xfrm>
            <a:off x="6996010" y="4059007"/>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31" name="Rechthoek 30"/>
          <p:cNvSpPr/>
          <p:nvPr/>
        </p:nvSpPr>
        <p:spPr>
          <a:xfrm>
            <a:off x="6816008" y="3248998"/>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32" name="Rechthoek 31"/>
          <p:cNvSpPr/>
          <p:nvPr/>
        </p:nvSpPr>
        <p:spPr>
          <a:xfrm>
            <a:off x="4835986" y="2438989"/>
            <a:ext cx="1350015"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33" name="Rechthoek 32"/>
          <p:cNvSpPr/>
          <p:nvPr/>
        </p:nvSpPr>
        <p:spPr>
          <a:xfrm>
            <a:off x="8616028" y="2708992"/>
            <a:ext cx="1980022" cy="27000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 #001</a:t>
            </a:r>
          </a:p>
        </p:txBody>
      </p:sp>
      <p:pic>
        <p:nvPicPr>
          <p:cNvPr id="34" name="Afbeelding 33"/>
          <p:cNvPicPr>
            <a:picLocks noChangeAspect="1"/>
          </p:cNvPicPr>
          <p:nvPr/>
        </p:nvPicPr>
        <p:blipFill rotWithShape="1">
          <a:blip r:embed="rId2"/>
          <a:srcRect t="13313" b="13075"/>
          <a:stretch/>
        </p:blipFill>
        <p:spPr>
          <a:xfrm>
            <a:off x="3866284" y="1809750"/>
            <a:ext cx="8325716" cy="5048250"/>
          </a:xfrm>
          <a:prstGeom prst="rect">
            <a:avLst/>
          </a:prstGeom>
        </p:spPr>
      </p:pic>
      <p:sp>
        <p:nvSpPr>
          <p:cNvPr id="35" name="Rechthoek 34"/>
          <p:cNvSpPr/>
          <p:nvPr/>
        </p:nvSpPr>
        <p:spPr>
          <a:xfrm>
            <a:off x="425937" y="2348988"/>
            <a:ext cx="3060034" cy="396004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using</a:t>
            </a:r>
            <a:r>
              <a:rPr lang="nl-BE" sz="1400" dirty="0">
                <a:solidFill>
                  <a:schemeClr val="accent1"/>
                </a:solidFill>
              </a:rPr>
              <a:t> a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because</a:t>
            </a:r>
            <a:r>
              <a:rPr lang="nl-BE" sz="1400" dirty="0">
                <a:solidFill>
                  <a:schemeClr val="accent1"/>
                </a:solidFill>
              </a:rPr>
              <a:t> </a:t>
            </a:r>
            <a:r>
              <a:rPr lang="nl-BE" sz="1400" dirty="0" err="1">
                <a:solidFill>
                  <a:schemeClr val="accent1"/>
                </a:solidFill>
              </a:rPr>
              <a:t>helos</a:t>
            </a:r>
            <a:r>
              <a:rPr lang="nl-BE" sz="1400" dirty="0">
                <a:solidFill>
                  <a:schemeClr val="accent1"/>
                </a:solidFill>
              </a:rPr>
              <a:t> </a:t>
            </a:r>
            <a:r>
              <a:rPr lang="nl-BE" sz="1400" dirty="0" err="1">
                <a:solidFill>
                  <a:schemeClr val="accent1"/>
                </a:solidFill>
              </a:rPr>
              <a:t>don’t</a:t>
            </a:r>
            <a:r>
              <a:rPr lang="nl-BE" sz="1400" dirty="0">
                <a:solidFill>
                  <a:schemeClr val="accent1"/>
                </a:solidFill>
              </a:rPr>
              <a:t> </a:t>
            </a:r>
            <a:r>
              <a:rPr lang="nl-BE" sz="1400" dirty="0" err="1">
                <a:solidFill>
                  <a:schemeClr val="accent1"/>
                </a:solidFill>
              </a:rPr>
              <a:t>need</a:t>
            </a:r>
            <a:r>
              <a:rPr lang="nl-BE" sz="1400" dirty="0">
                <a:solidFill>
                  <a:schemeClr val="accent1"/>
                </a:solidFill>
              </a:rPr>
              <a:t> </a:t>
            </a:r>
            <a:r>
              <a:rPr lang="nl-BE" sz="1400" dirty="0" err="1">
                <a:solidFill>
                  <a:schemeClr val="accent1"/>
                </a:solidFill>
              </a:rPr>
              <a:t>valid</a:t>
            </a:r>
            <a:r>
              <a:rPr lang="nl-BE" sz="1400" dirty="0">
                <a:solidFill>
                  <a:schemeClr val="accent1"/>
                </a:solidFill>
              </a:rPr>
              <a:t> </a:t>
            </a:r>
            <a:r>
              <a:rPr lang="nl-BE" sz="1400" dirty="0" err="1">
                <a:solidFill>
                  <a:schemeClr val="accent1"/>
                </a:solidFill>
              </a:rPr>
              <a:t>ground</a:t>
            </a:r>
            <a:r>
              <a:rPr lang="nl-BE" sz="1400" dirty="0">
                <a:solidFill>
                  <a:schemeClr val="accent1"/>
                </a:solidFill>
              </a:rPr>
              <a:t>) a route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zone of </a:t>
            </a:r>
            <a:r>
              <a:rPr lang="nl-BE" sz="1400" dirty="0" err="1">
                <a:solidFill>
                  <a:schemeClr val="accent1"/>
                </a:solidFill>
              </a:rPr>
              <a:t>your</a:t>
            </a:r>
            <a:r>
              <a:rPr lang="nl-BE" sz="1400" dirty="0">
                <a:solidFill>
                  <a:schemeClr val="accent1"/>
                </a:solidFill>
              </a:rPr>
              <a:t> A2A </a:t>
            </a:r>
            <a:r>
              <a:rPr lang="nl-BE" sz="1400" dirty="0" err="1">
                <a:solidFill>
                  <a:schemeClr val="accent1"/>
                </a:solidFill>
              </a:rPr>
              <a:t>dispatcher</a:t>
            </a:r>
            <a:r>
              <a:rPr lang="nl-BE" sz="1400" dirty="0">
                <a:solidFill>
                  <a:schemeClr val="accent1"/>
                </a:solidFill>
              </a:rPr>
              <a:t> object. Ensure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the</a:t>
            </a:r>
            <a:r>
              <a:rPr lang="nl-BE" sz="1400" dirty="0">
                <a:solidFill>
                  <a:schemeClr val="accent1"/>
                </a:solidFill>
              </a:rPr>
              <a:t> zone does </a:t>
            </a:r>
            <a:r>
              <a:rPr lang="nl-BE" sz="1400" dirty="0" err="1">
                <a:solidFill>
                  <a:schemeClr val="accent1"/>
                </a:solidFill>
              </a:rPr>
              <a:t>not</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too</a:t>
            </a:r>
            <a:r>
              <a:rPr lang="nl-BE" sz="1400" dirty="0">
                <a:solidFill>
                  <a:schemeClr val="accent1"/>
                </a:solidFill>
              </a:rPr>
              <a:t> </a:t>
            </a:r>
            <a:r>
              <a:rPr lang="nl-BE" sz="1400" dirty="0" err="1">
                <a:solidFill>
                  <a:schemeClr val="accent1"/>
                </a:solidFill>
              </a:rPr>
              <a:t>many</a:t>
            </a:r>
            <a:r>
              <a:rPr lang="nl-BE" sz="1400" dirty="0">
                <a:solidFill>
                  <a:schemeClr val="accent1"/>
                </a:solidFill>
              </a:rPr>
              <a:t> </a:t>
            </a:r>
            <a:r>
              <a:rPr lang="nl-BE" sz="1400" dirty="0" err="1">
                <a:solidFill>
                  <a:schemeClr val="accent1"/>
                </a:solidFill>
              </a:rPr>
              <a:t>waypoints</a:t>
            </a:r>
            <a:r>
              <a:rPr lang="nl-BE" sz="1400" dirty="0">
                <a:solidFill>
                  <a:schemeClr val="accent1"/>
                </a:solidFill>
              </a:rPr>
              <a:t>, but </a:t>
            </a:r>
            <a:r>
              <a:rPr lang="nl-BE" sz="1400" dirty="0" err="1">
                <a:solidFill>
                  <a:schemeClr val="accent1"/>
                </a:solidFill>
              </a:rPr>
              <a:t>somehow</a:t>
            </a:r>
            <a:r>
              <a:rPr lang="nl-BE" sz="1400" dirty="0">
                <a:solidFill>
                  <a:schemeClr val="accent1"/>
                </a:solidFill>
              </a:rPr>
              <a:t> </a:t>
            </a:r>
            <a:r>
              <a:rPr lang="nl-BE" sz="1400" dirty="0" err="1">
                <a:solidFill>
                  <a:schemeClr val="accent1"/>
                </a:solidFill>
              </a:rPr>
              <a:t>follows</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a:t>
            </a:r>
          </a:p>
          <a:p>
            <a:pPr marL="285750" indent="-285750">
              <a:buFont typeface="Wingdings" panose="05000000000000000000" pitchFamily="2" charset="2"/>
              <a:buChar char="§"/>
            </a:pPr>
            <a:r>
              <a:rPr lang="nl-BE" sz="1400" dirty="0">
                <a:solidFill>
                  <a:schemeClr val="accent1"/>
                </a:solidFill>
              </a:rPr>
              <a:t>The border </a:t>
            </a:r>
            <a:r>
              <a:rPr lang="nl-BE" sz="1400" dirty="0" err="1">
                <a:solidFill>
                  <a:schemeClr val="accent1"/>
                </a:solidFill>
              </a:rPr>
              <a:t>may</a:t>
            </a:r>
            <a:r>
              <a:rPr lang="nl-BE" sz="1400" dirty="0">
                <a:solidFill>
                  <a:schemeClr val="accent1"/>
                </a:solidFill>
              </a:rPr>
              <a:t> different </a:t>
            </a:r>
            <a:r>
              <a:rPr lang="nl-BE" sz="1400" dirty="0" err="1">
                <a:solidFill>
                  <a:schemeClr val="accent1"/>
                </a:solidFill>
              </a:rPr>
              <a:t>according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tactical</a:t>
            </a:r>
            <a:r>
              <a:rPr lang="nl-BE" sz="1400" dirty="0">
                <a:solidFill>
                  <a:schemeClr val="accent1"/>
                </a:solidFill>
              </a:rPr>
              <a:t> </a:t>
            </a:r>
            <a:r>
              <a:rPr lang="nl-BE" sz="1400" dirty="0" err="1">
                <a:solidFill>
                  <a:schemeClr val="accent1"/>
                </a:solidFill>
              </a:rPr>
              <a:t>situation</a:t>
            </a:r>
            <a:r>
              <a:rPr lang="nl-BE" sz="1400" dirty="0">
                <a:solidFill>
                  <a:schemeClr val="accent1"/>
                </a:solidFill>
              </a:rPr>
              <a:t> or mission design.</a:t>
            </a:r>
          </a:p>
          <a:p>
            <a:pPr marL="285750" indent="-285750">
              <a:buFont typeface="Wingdings" panose="05000000000000000000" pitchFamily="2" charset="2"/>
              <a:buChar char="§"/>
            </a:pPr>
            <a:r>
              <a:rPr lang="nl-BE" sz="1400" dirty="0" err="1">
                <a:solidFill>
                  <a:schemeClr val="accent1"/>
                </a:solidFill>
              </a:rPr>
              <a:t>Giver</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a:t>
            </a:r>
            <a:r>
              <a:rPr lang="nl-BE" sz="1400" dirty="0">
                <a:solidFill>
                  <a:schemeClr val="accent1"/>
                </a:solidFill>
              </a:rPr>
              <a:t>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a:t>
            </a:r>
            <a:r>
              <a:rPr lang="nl-BE" sz="1400" dirty="0" err="1">
                <a:solidFill>
                  <a:schemeClr val="accent1"/>
                </a:solidFill>
              </a:rPr>
              <a:t>and</a:t>
            </a:r>
            <a:r>
              <a:rPr lang="nl-BE" sz="1400" dirty="0">
                <a:solidFill>
                  <a:schemeClr val="accent1"/>
                </a:solidFill>
              </a:rPr>
              <a:t> make </a:t>
            </a:r>
            <a:r>
              <a:rPr lang="nl-BE" sz="1400" dirty="0" err="1">
                <a:solidFill>
                  <a:schemeClr val="accent1"/>
                </a:solidFill>
              </a:rPr>
              <a:t>it</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CCCP Border</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cxnSp>
        <p:nvCxnSpPr>
          <p:cNvPr id="37" name="Rechte verbindingslijn met pijl 36"/>
          <p:cNvCxnSpPr>
            <a:cxnSpLocks/>
            <a:stCxn id="36" idx="0"/>
            <a:endCxn id="38" idx="3"/>
          </p:cNvCxnSpPr>
          <p:nvPr/>
        </p:nvCxnSpPr>
        <p:spPr>
          <a:xfrm flipV="1">
            <a:off x="7401015" y="4875359"/>
            <a:ext cx="695298" cy="44366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Ovaal 37"/>
          <p:cNvSpPr/>
          <p:nvPr/>
        </p:nvSpPr>
        <p:spPr>
          <a:xfrm>
            <a:off x="8030411" y="44912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1" name="Ovaal 40"/>
          <p:cNvSpPr/>
          <p:nvPr/>
        </p:nvSpPr>
        <p:spPr>
          <a:xfrm>
            <a:off x="6041511" y="34467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2" name="Ovaal 41"/>
          <p:cNvSpPr/>
          <p:nvPr/>
        </p:nvSpPr>
        <p:spPr>
          <a:xfrm>
            <a:off x="6591616" y="2456745"/>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3" name="Ovaal 42"/>
          <p:cNvSpPr/>
          <p:nvPr/>
        </p:nvSpPr>
        <p:spPr>
          <a:xfrm>
            <a:off x="8552661" y="4149008"/>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4" name="Ovaal 43"/>
          <p:cNvSpPr/>
          <p:nvPr/>
        </p:nvSpPr>
        <p:spPr>
          <a:xfrm>
            <a:off x="11856064" y="2798993"/>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5" name="Ovaal 44"/>
          <p:cNvSpPr/>
          <p:nvPr/>
        </p:nvSpPr>
        <p:spPr>
          <a:xfrm>
            <a:off x="11882698" y="4509012"/>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cxnSp>
        <p:nvCxnSpPr>
          <p:cNvPr id="46" name="Rechte verbindingslijn met pijl 45"/>
          <p:cNvCxnSpPr>
            <a:cxnSpLocks/>
            <a:stCxn id="40" idx="1"/>
            <a:endCxn id="41" idx="6"/>
          </p:cNvCxnSpPr>
          <p:nvPr/>
        </p:nvCxnSpPr>
        <p:spPr>
          <a:xfrm flipH="1">
            <a:off x="6491516" y="3564002"/>
            <a:ext cx="2214513" cy="107757"/>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Rechte verbindingslijn met pijl 48"/>
          <p:cNvCxnSpPr>
            <a:cxnSpLocks/>
            <a:endCxn id="42" idx="6"/>
          </p:cNvCxnSpPr>
          <p:nvPr/>
        </p:nvCxnSpPr>
        <p:spPr>
          <a:xfrm flipH="1" flipV="1">
            <a:off x="7041621" y="2681748"/>
            <a:ext cx="1664408" cy="657251"/>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Rechte verbindingslijn met pijl 51"/>
          <p:cNvCxnSpPr>
            <a:cxnSpLocks/>
            <a:stCxn id="40" idx="3"/>
            <a:endCxn id="44" idx="3"/>
          </p:cNvCxnSpPr>
          <p:nvPr/>
        </p:nvCxnSpPr>
        <p:spPr>
          <a:xfrm flipV="1">
            <a:off x="10776052" y="3183096"/>
            <a:ext cx="1145914" cy="380906"/>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a:cxnSpLocks/>
            <a:endCxn id="45" idx="1"/>
          </p:cNvCxnSpPr>
          <p:nvPr/>
        </p:nvCxnSpPr>
        <p:spPr>
          <a:xfrm>
            <a:off x="10776052" y="3879005"/>
            <a:ext cx="1172548" cy="695909"/>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Rechte verbindingslijn met pijl 58"/>
          <p:cNvCxnSpPr>
            <a:cxnSpLocks/>
            <a:endCxn id="43" idx="7"/>
          </p:cNvCxnSpPr>
          <p:nvPr/>
        </p:nvCxnSpPr>
        <p:spPr>
          <a:xfrm flipH="1">
            <a:off x="8936764" y="3879005"/>
            <a:ext cx="219270" cy="335905"/>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6366003" y="5319021"/>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Object</a:t>
            </a:r>
          </a:p>
        </p:txBody>
      </p:sp>
      <p:sp>
        <p:nvSpPr>
          <p:cNvPr id="40" name="Rechthoek 39"/>
          <p:cNvSpPr/>
          <p:nvPr/>
        </p:nvSpPr>
        <p:spPr>
          <a:xfrm>
            <a:off x="8706029" y="3248998"/>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Waypoints</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defining</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the</a:t>
            </a:r>
            <a:r>
              <a:rPr lang="nl-BE" sz="1600" b="1" dirty="0">
                <a:solidFill>
                  <a:schemeClr val="tx1"/>
                </a:solidFill>
                <a:effectLst>
                  <a:outerShdw blurRad="38100" dist="38100" dir="2700000" algn="tl">
                    <a:srgbClr val="000000">
                      <a:alpha val="43137"/>
                    </a:srgbClr>
                  </a:outerShdw>
                </a:effectLst>
              </a:rPr>
              <a:t> border area!</a:t>
            </a:r>
          </a:p>
        </p:txBody>
      </p:sp>
      <p:sp>
        <p:nvSpPr>
          <p:cNvPr id="62" name="Rechthoek 61"/>
          <p:cNvSpPr/>
          <p:nvPr/>
        </p:nvSpPr>
        <p:spPr>
          <a:xfrm>
            <a:off x="8346025" y="477901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CCCP Border</a:t>
            </a:r>
          </a:p>
        </p:txBody>
      </p:sp>
    </p:spTree>
    <p:extLst>
      <p:ext uri="{BB962C8B-B14F-4D97-AF65-F5344CB8AC3E}">
        <p14:creationId xmlns:p14="http://schemas.microsoft.com/office/powerpoint/2010/main" val="39299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nl-BE" dirty="0"/>
              <a:t>3. </a:t>
            </a:r>
            <a:r>
              <a:rPr lang="nl-BE" dirty="0" err="1"/>
              <a:t>define</a:t>
            </a:r>
            <a:r>
              <a:rPr lang="nl-BE" dirty="0"/>
              <a:t> </a:t>
            </a:r>
            <a:r>
              <a:rPr lang="nl-BE" dirty="0" err="1"/>
              <a:t>your</a:t>
            </a:r>
            <a:r>
              <a:rPr lang="nl-BE" dirty="0"/>
              <a:t> </a:t>
            </a:r>
            <a:r>
              <a:rPr lang="nl-BE" dirty="0" err="1"/>
              <a:t>plane</a:t>
            </a:r>
            <a:r>
              <a:rPr lang="nl-BE" dirty="0"/>
              <a:t> templates </a:t>
            </a:r>
            <a:r>
              <a:rPr lang="nl-BE" dirty="0" err="1"/>
              <a:t>for</a:t>
            </a:r>
            <a:r>
              <a:rPr lang="nl-BE" dirty="0"/>
              <a:t> cap </a:t>
            </a:r>
            <a:r>
              <a:rPr lang="nl-BE" dirty="0" err="1"/>
              <a:t>and</a:t>
            </a:r>
            <a:r>
              <a:rPr lang="nl-BE" dirty="0"/>
              <a:t> </a:t>
            </a:r>
            <a:r>
              <a:rPr lang="nl-BE" dirty="0" err="1"/>
              <a:t>gci</a:t>
            </a:r>
            <a:r>
              <a:rPr lang="nl-BE" dirty="0"/>
              <a:t> in service at squadrons</a:t>
            </a:r>
          </a:p>
        </p:txBody>
      </p:sp>
      <p:sp>
        <p:nvSpPr>
          <p:cNvPr id="35" name="Rechthoek 34"/>
          <p:cNvSpPr/>
          <p:nvPr/>
        </p:nvSpPr>
        <p:spPr>
          <a:xfrm>
            <a:off x="425937" y="2438989"/>
            <a:ext cx="3060034" cy="378004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the</a:t>
            </a:r>
            <a:r>
              <a:rPr lang="nl-BE" sz="1400" dirty="0">
                <a:solidFill>
                  <a:schemeClr val="accent1"/>
                </a:solidFill>
              </a:rPr>
              <a:t> templates of </a:t>
            </a:r>
            <a:r>
              <a:rPr lang="nl-BE" sz="1400" dirty="0" err="1">
                <a:solidFill>
                  <a:schemeClr val="accent1"/>
                </a:solidFill>
              </a:rPr>
              <a:t>the</a:t>
            </a:r>
            <a:r>
              <a:rPr lang="nl-BE" sz="1400" dirty="0">
                <a:solidFill>
                  <a:schemeClr val="accent1"/>
                </a:solidFill>
              </a:rPr>
              <a:t> </a:t>
            </a:r>
            <a:r>
              <a:rPr lang="nl-BE" sz="1400" dirty="0" err="1">
                <a:solidFill>
                  <a:schemeClr val="accent1"/>
                </a:solidFill>
              </a:rPr>
              <a:t>planes</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a:t>
            </a:r>
            <a:r>
              <a:rPr lang="nl-BE" sz="1400" dirty="0">
                <a:solidFill>
                  <a:schemeClr val="accent1"/>
                </a:solidFill>
              </a:rPr>
              <a:t> </a:t>
            </a:r>
            <a:r>
              <a:rPr lang="nl-BE" sz="1400" dirty="0" err="1">
                <a:solidFill>
                  <a:schemeClr val="accent1"/>
                </a:solidFill>
              </a:rPr>
              <a:t>your</a:t>
            </a:r>
            <a:r>
              <a:rPr lang="nl-BE" sz="1400" dirty="0">
                <a:solidFill>
                  <a:schemeClr val="accent1"/>
                </a:solidFill>
              </a:rPr>
              <a:t> </a:t>
            </a:r>
            <a:r>
              <a:rPr lang="nl-BE" sz="1400" dirty="0" err="1">
                <a:solidFill>
                  <a:schemeClr val="accent1"/>
                </a:solidFill>
              </a:rPr>
              <a:t>defenses</a:t>
            </a:r>
            <a:r>
              <a:rPr lang="nl-BE" sz="1400" dirty="0">
                <a:solidFill>
                  <a:schemeClr val="accent1"/>
                </a:solidFill>
              </a:rPr>
              <a:t>. </a:t>
            </a:r>
            <a:r>
              <a:rPr lang="nl-BE" sz="1400" dirty="0" err="1">
                <a:solidFill>
                  <a:schemeClr val="accent1"/>
                </a:solidFill>
              </a:rPr>
              <a:t>Those</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planes</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a:t>
            </a:r>
            <a:r>
              <a:rPr lang="nl-BE" sz="1400" dirty="0" err="1">
                <a:solidFill>
                  <a:schemeClr val="accent1"/>
                </a:solidFill>
              </a:rPr>
              <a:t>by</a:t>
            </a:r>
            <a:r>
              <a:rPr lang="nl-BE" sz="1400" dirty="0">
                <a:solidFill>
                  <a:schemeClr val="accent1"/>
                </a:solidFill>
              </a:rPr>
              <a:t> </a:t>
            </a:r>
            <a:r>
              <a:rPr lang="nl-BE" sz="1400" dirty="0" err="1">
                <a:solidFill>
                  <a:schemeClr val="accent1"/>
                </a:solidFill>
              </a:rPr>
              <a:t>your</a:t>
            </a:r>
            <a:r>
              <a:rPr lang="nl-BE" sz="1400" dirty="0">
                <a:solidFill>
                  <a:schemeClr val="accent1"/>
                </a:solidFill>
              </a:rPr>
              <a:t> squadrons </a:t>
            </a:r>
            <a:r>
              <a:rPr lang="nl-BE" sz="1400" dirty="0" err="1">
                <a:solidFill>
                  <a:schemeClr val="accent1"/>
                </a:solidFill>
              </a:rPr>
              <a:t>located</a:t>
            </a:r>
            <a:r>
              <a:rPr lang="nl-BE" sz="1400" dirty="0">
                <a:solidFill>
                  <a:schemeClr val="accent1"/>
                </a:solidFill>
              </a:rPr>
              <a:t> at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airbases</a:t>
            </a:r>
            <a:r>
              <a:rPr lang="nl-BE" sz="1400" dirty="0">
                <a:solidFill>
                  <a:schemeClr val="accent1"/>
                </a:solidFill>
              </a:rPr>
              <a:t> of </a:t>
            </a:r>
            <a:r>
              <a:rPr lang="nl-BE" sz="1400" dirty="0" err="1">
                <a:solidFill>
                  <a:schemeClr val="accent1"/>
                </a:solidFill>
              </a:rPr>
              <a:t>your</a:t>
            </a:r>
            <a:r>
              <a:rPr lang="nl-BE" sz="1400" dirty="0">
                <a:solidFill>
                  <a:schemeClr val="accent1"/>
                </a:solidFill>
              </a:rPr>
              <a:t> </a:t>
            </a:r>
            <a:r>
              <a:rPr lang="nl-BE" sz="1400" dirty="0" err="1">
                <a:solidFill>
                  <a:schemeClr val="accent1"/>
                </a:solidFill>
              </a:rPr>
              <a:t>choice</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include</a:t>
            </a:r>
            <a:r>
              <a:rPr lang="nl-BE" sz="1400" dirty="0">
                <a:solidFill>
                  <a:schemeClr val="accent1"/>
                </a:solidFill>
              </a:rPr>
              <a:t> a </a:t>
            </a:r>
            <a:r>
              <a:rPr lang="nl-BE" sz="1400" dirty="0" err="1">
                <a:solidFill>
                  <a:schemeClr val="accent1"/>
                </a:solidFill>
              </a:rPr>
              <a:t>variation</a:t>
            </a:r>
            <a:r>
              <a:rPr lang="nl-BE" sz="1400" dirty="0">
                <a:solidFill>
                  <a:schemeClr val="accent1"/>
                </a:solidFill>
              </a:rPr>
              <a:t> of </a:t>
            </a:r>
            <a:r>
              <a:rPr lang="nl-BE" sz="1400" dirty="0" err="1">
                <a:solidFill>
                  <a:schemeClr val="accent1"/>
                </a:solidFill>
              </a:rPr>
              <a:t>plane</a:t>
            </a:r>
            <a:r>
              <a:rPr lang="nl-BE" sz="1400" dirty="0">
                <a:solidFill>
                  <a:schemeClr val="accent1"/>
                </a:solidFill>
              </a:rPr>
              <a:t> type, </a:t>
            </a:r>
            <a:r>
              <a:rPr lang="nl-BE" sz="1400" dirty="0" err="1">
                <a:solidFill>
                  <a:schemeClr val="accent1"/>
                </a:solidFill>
              </a:rPr>
              <a:t>Tail</a:t>
            </a:r>
            <a:r>
              <a:rPr lang="nl-BE" sz="1400" dirty="0">
                <a:solidFill>
                  <a:schemeClr val="accent1"/>
                </a:solidFill>
              </a:rPr>
              <a:t> #, </a:t>
            </a:r>
            <a:r>
              <a:rPr lang="nl-BE" sz="1400" dirty="0" err="1">
                <a:solidFill>
                  <a:schemeClr val="accent1"/>
                </a:solidFill>
              </a:rPr>
              <a:t>Callsign</a:t>
            </a:r>
            <a:r>
              <a:rPr lang="nl-BE" sz="1400" dirty="0">
                <a:solidFill>
                  <a:schemeClr val="accent1"/>
                </a:solidFill>
              </a:rPr>
              <a:t>, </a:t>
            </a:r>
            <a:r>
              <a:rPr lang="nl-BE" sz="1400" dirty="0" err="1">
                <a:solidFill>
                  <a:schemeClr val="accent1"/>
                </a:solidFill>
              </a:rPr>
              <a:t>Comms</a:t>
            </a:r>
            <a:r>
              <a:rPr lang="nl-BE" sz="1400" dirty="0">
                <a:solidFill>
                  <a:schemeClr val="accent1"/>
                </a:solidFill>
              </a:rPr>
              <a:t>, Skin Setting </a:t>
            </a:r>
            <a:r>
              <a:rPr lang="nl-BE" sz="1400" dirty="0" err="1">
                <a:solidFill>
                  <a:schemeClr val="accent1"/>
                </a:solidFill>
              </a:rPr>
              <a:t>and</a:t>
            </a:r>
            <a:r>
              <a:rPr lang="nl-BE" sz="1400" dirty="0">
                <a:solidFill>
                  <a:schemeClr val="accent1"/>
                </a:solidFill>
              </a:rPr>
              <a:t> (</a:t>
            </a:r>
            <a:r>
              <a:rPr lang="nl-BE" sz="1400" dirty="0" err="1">
                <a:solidFill>
                  <a:schemeClr val="accent1"/>
                </a:solidFill>
              </a:rPr>
              <a:t>Weapon</a:t>
            </a:r>
            <a:r>
              <a:rPr lang="nl-BE" sz="1400" dirty="0">
                <a:solidFill>
                  <a:schemeClr val="accent1"/>
                </a:solidFill>
              </a:rPr>
              <a:t>) </a:t>
            </a:r>
            <a:r>
              <a:rPr lang="nl-BE" sz="1400" dirty="0" err="1">
                <a:solidFill>
                  <a:schemeClr val="accent1"/>
                </a:solidFill>
              </a:rPr>
              <a:t>Loadout</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MUST </a:t>
            </a:r>
            <a:r>
              <a:rPr lang="nl-BE" sz="1400" dirty="0" err="1">
                <a:solidFill>
                  <a:schemeClr val="accent1"/>
                </a:solidFill>
              </a:rPr>
              <a:t>be</a:t>
            </a:r>
            <a:r>
              <a:rPr lang="nl-BE" sz="1400" dirty="0">
                <a:solidFill>
                  <a:schemeClr val="accent1"/>
                </a:solidFill>
              </a:rPr>
              <a:t> a Group of EXACTLY ONE </a:t>
            </a:r>
            <a:r>
              <a:rPr lang="nl-BE" sz="1400" dirty="0" err="1">
                <a:solidFill>
                  <a:schemeClr val="accent1"/>
                </a:solidFill>
              </a:rPr>
              <a:t>plane</a:t>
            </a:r>
            <a:r>
              <a:rPr lang="nl-BE" sz="1400" dirty="0">
                <a:solidFill>
                  <a:schemeClr val="accent1"/>
                </a:solidFill>
              </a:rPr>
              <a:t>.</a:t>
            </a:r>
          </a:p>
          <a:p>
            <a:pPr marL="285750" indent="-285750">
              <a:buFont typeface="Wingdings" panose="05000000000000000000" pitchFamily="2" charset="2"/>
              <a:buChar char="§"/>
            </a:pPr>
            <a:r>
              <a:rPr lang="nl-BE" sz="1400" dirty="0">
                <a:solidFill>
                  <a:schemeClr val="accent1"/>
                </a:solidFill>
              </a:rPr>
              <a:t>The Group name of </a:t>
            </a:r>
            <a:r>
              <a:rPr lang="nl-BE" sz="1400" dirty="0" err="1">
                <a:solidFill>
                  <a:schemeClr val="accent1"/>
                </a:solidFill>
              </a:rPr>
              <a:t>each</a:t>
            </a:r>
            <a:r>
              <a:rPr lang="nl-BE" sz="1400" dirty="0">
                <a:solidFill>
                  <a:schemeClr val="accent1"/>
                </a:solidFill>
              </a:rPr>
              <a:t> </a:t>
            </a:r>
            <a:r>
              <a:rPr lang="nl-BE" sz="1400" dirty="0" err="1">
                <a:solidFill>
                  <a:schemeClr val="accent1"/>
                </a:solidFill>
              </a:rPr>
              <a:t>plane</a:t>
            </a:r>
            <a:r>
              <a:rPr lang="nl-BE" sz="1400" dirty="0">
                <a:solidFill>
                  <a:schemeClr val="accent1"/>
                </a:solidFill>
              </a:rPr>
              <a:t> template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a:t>
            </a:r>
            <a:r>
              <a:rPr lang="nl-BE" sz="1400" dirty="0" err="1">
                <a:solidFill>
                  <a:schemeClr val="accent1"/>
                </a:solidFill>
              </a:rPr>
              <a:t>further</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scripting.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b="1" dirty="0">
                <a:solidFill>
                  <a:schemeClr val="accent1"/>
                </a:solidFill>
              </a:rPr>
              <a:t>SQ CCCP SU-27</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SQ CCCP MIG-31</a:t>
            </a:r>
            <a:r>
              <a:rPr lang="nl-BE" sz="1400" dirty="0">
                <a:solidFill>
                  <a:schemeClr val="accent1"/>
                </a:solidFill>
              </a:rPr>
              <a:t>”.</a:t>
            </a:r>
          </a:p>
        </p:txBody>
      </p:sp>
      <p:pic>
        <p:nvPicPr>
          <p:cNvPr id="2" name="Afbeelding 1"/>
          <p:cNvPicPr>
            <a:picLocks noChangeAspect="1"/>
          </p:cNvPicPr>
          <p:nvPr/>
        </p:nvPicPr>
        <p:blipFill rotWithShape="1">
          <a:blip r:embed="rId2"/>
          <a:srcRect t="6713" b="19676"/>
          <a:stretch/>
        </p:blipFill>
        <p:spPr>
          <a:xfrm>
            <a:off x="3866284" y="1809750"/>
            <a:ext cx="8325716" cy="5048250"/>
          </a:xfrm>
          <a:prstGeom prst="rect">
            <a:avLst/>
          </a:prstGeom>
        </p:spPr>
      </p:pic>
      <p:cxnSp>
        <p:nvCxnSpPr>
          <p:cNvPr id="39" name="Rechte verbindingslijn met pijl 38"/>
          <p:cNvCxnSpPr>
            <a:cxnSpLocks/>
          </p:cNvCxnSpPr>
          <p:nvPr/>
        </p:nvCxnSpPr>
        <p:spPr>
          <a:xfrm flipV="1">
            <a:off x="6771008" y="5100361"/>
            <a:ext cx="90001" cy="398662"/>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Ovaal 46"/>
          <p:cNvSpPr/>
          <p:nvPr/>
        </p:nvSpPr>
        <p:spPr>
          <a:xfrm>
            <a:off x="6659859" y="4650356"/>
            <a:ext cx="450005" cy="450005"/>
          </a:xfrm>
          <a:prstGeom prst="ellipse">
            <a:avLst/>
          </a:prstGeom>
          <a:no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8" name="Rechthoek 47"/>
          <p:cNvSpPr/>
          <p:nvPr/>
        </p:nvSpPr>
        <p:spPr>
          <a:xfrm>
            <a:off x="5735996" y="5499023"/>
            <a:ext cx="2070023" cy="90001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Plane</a:t>
            </a:r>
            <a:r>
              <a:rPr lang="nl-BE" sz="1600" b="1" dirty="0">
                <a:solidFill>
                  <a:schemeClr val="tx1"/>
                </a:solidFill>
                <a:effectLst>
                  <a:outerShdw blurRad="38100" dist="38100" dir="2700000" algn="tl">
                    <a:srgbClr val="000000">
                      <a:alpha val="43137"/>
                    </a:srgbClr>
                  </a:outerShdw>
                </a:effectLst>
              </a:rPr>
              <a:t> Templates </a:t>
            </a:r>
            <a:r>
              <a:rPr lang="nl-BE" sz="1600" b="1" dirty="0" err="1">
                <a:solidFill>
                  <a:schemeClr val="tx1"/>
                </a:solidFill>
                <a:effectLst>
                  <a:outerShdw blurRad="38100" dist="38100" dir="2700000" algn="tl">
                    <a:srgbClr val="000000">
                      <a:alpha val="43137"/>
                    </a:srgbClr>
                  </a:outerShdw>
                </a:effectLst>
              </a:rPr>
              <a:t>for</a:t>
            </a:r>
            <a:r>
              <a:rPr lang="nl-BE" sz="1600" b="1" dirty="0">
                <a:solidFill>
                  <a:schemeClr val="tx1"/>
                </a:solidFill>
                <a:effectLst>
                  <a:outerShdw blurRad="38100" dist="38100" dir="2700000" algn="tl">
                    <a:srgbClr val="000000">
                      <a:alpha val="43137"/>
                    </a:srgbClr>
                  </a:outerShdw>
                </a:effectLst>
              </a:rPr>
              <a:t> CAP </a:t>
            </a:r>
            <a:r>
              <a:rPr lang="nl-BE" sz="1600" b="1" dirty="0" err="1">
                <a:solidFill>
                  <a:schemeClr val="tx1"/>
                </a:solidFill>
                <a:effectLst>
                  <a:outerShdw blurRad="38100" dist="38100" dir="2700000" algn="tl">
                    <a:srgbClr val="000000">
                      <a:alpha val="43137"/>
                    </a:srgbClr>
                  </a:outerShdw>
                </a:effectLst>
              </a:rPr>
              <a:t>and</a:t>
            </a:r>
            <a:r>
              <a:rPr lang="nl-BE" sz="1600" b="1" dirty="0">
                <a:solidFill>
                  <a:schemeClr val="tx1"/>
                </a:solidFill>
                <a:effectLst>
                  <a:outerShdw blurRad="38100" dist="38100" dir="2700000" algn="tl">
                    <a:srgbClr val="000000">
                      <a:alpha val="43137"/>
                    </a:srgbClr>
                  </a:outerShdw>
                </a:effectLst>
              </a:rPr>
              <a:t> GCI</a:t>
            </a:r>
          </a:p>
        </p:txBody>
      </p:sp>
      <p:sp>
        <p:nvSpPr>
          <p:cNvPr id="50" name="Rechthoek 49"/>
          <p:cNvSpPr/>
          <p:nvPr/>
        </p:nvSpPr>
        <p:spPr>
          <a:xfrm>
            <a:off x="5375992"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51" name="Rechthoek 50"/>
          <p:cNvSpPr/>
          <p:nvPr/>
        </p:nvSpPr>
        <p:spPr>
          <a:xfrm>
            <a:off x="5375992" y="4059007"/>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Tree>
    <p:extLst>
      <p:ext uri="{BB962C8B-B14F-4D97-AF65-F5344CB8AC3E}">
        <p14:creationId xmlns:p14="http://schemas.microsoft.com/office/powerpoint/2010/main" val="4038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is a2a dispatching?</a:t>
            </a:r>
          </a:p>
        </p:txBody>
      </p:sp>
      <p:sp>
        <p:nvSpPr>
          <p:cNvPr id="3" name="Tijdelijke aanduiding voor tekst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4721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4a. </a:t>
            </a:r>
            <a:r>
              <a:rPr lang="nl-BE" dirty="0" err="1"/>
              <a:t>Define</a:t>
            </a:r>
            <a:r>
              <a:rPr lang="nl-BE" dirty="0"/>
              <a:t> </a:t>
            </a:r>
            <a:r>
              <a:rPr lang="nl-BE" dirty="0" err="1"/>
              <a:t>your</a:t>
            </a:r>
            <a:r>
              <a:rPr lang="nl-BE" dirty="0"/>
              <a:t> cap zones </a:t>
            </a:r>
            <a:r>
              <a:rPr lang="nl-BE" dirty="0" err="1"/>
              <a:t>using</a:t>
            </a:r>
            <a:r>
              <a:rPr lang="nl-BE" dirty="0"/>
              <a:t> </a:t>
            </a:r>
            <a:r>
              <a:rPr lang="nl-BE" dirty="0" err="1"/>
              <a:t>polygons</a:t>
            </a:r>
            <a:endParaRPr lang="nl-BE" dirty="0"/>
          </a:p>
        </p:txBody>
      </p:sp>
      <p:pic>
        <p:nvPicPr>
          <p:cNvPr id="4" name="Afbeelding 3"/>
          <p:cNvPicPr>
            <a:picLocks noChangeAspect="1"/>
          </p:cNvPicPr>
          <p:nvPr/>
        </p:nvPicPr>
        <p:blipFill rotWithShape="1">
          <a:blip r:embed="rId2"/>
          <a:srcRect l="233" t="6841" r="-233" b="19546"/>
          <a:stretch/>
        </p:blipFill>
        <p:spPr>
          <a:xfrm>
            <a:off x="3890352" y="1809750"/>
            <a:ext cx="8325716" cy="5048250"/>
          </a:xfrm>
          <a:prstGeom prst="rect">
            <a:avLst/>
          </a:prstGeom>
        </p:spPr>
      </p:pic>
      <p:cxnSp>
        <p:nvCxnSpPr>
          <p:cNvPr id="5" name="Rechte verbindingslijn met pijl 4"/>
          <p:cNvCxnSpPr>
            <a:cxnSpLocks/>
            <a:stCxn id="7" idx="0"/>
            <a:endCxn id="6" idx="3"/>
          </p:cNvCxnSpPr>
          <p:nvPr/>
        </p:nvCxnSpPr>
        <p:spPr>
          <a:xfrm flipV="1">
            <a:off x="6051000" y="4081252"/>
            <a:ext cx="719151" cy="4277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al 5"/>
          <p:cNvSpPr/>
          <p:nvPr/>
        </p:nvSpPr>
        <p:spPr>
          <a:xfrm>
            <a:off x="6704249" y="3697149"/>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 name="Rechthoek 6"/>
          <p:cNvSpPr/>
          <p:nvPr/>
        </p:nvSpPr>
        <p:spPr>
          <a:xfrm>
            <a:off x="5015988" y="4509012"/>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Objects</a:t>
            </a:r>
            <a:endParaRPr lang="nl-BE" sz="1600" b="1" dirty="0">
              <a:solidFill>
                <a:schemeClr val="tx1"/>
              </a:solidFill>
              <a:effectLst>
                <a:outerShdw blurRad="38100" dist="38100" dir="2700000" algn="tl">
                  <a:srgbClr val="000000">
                    <a:alpha val="43137"/>
                  </a:srgbClr>
                </a:outerShdw>
              </a:effectLst>
            </a:endParaRPr>
          </a:p>
        </p:txBody>
      </p:sp>
      <p:cxnSp>
        <p:nvCxnSpPr>
          <p:cNvPr id="8" name="Rechte verbindingslijn met pijl 7"/>
          <p:cNvCxnSpPr>
            <a:cxnSpLocks/>
            <a:stCxn id="7" idx="3"/>
            <a:endCxn id="12" idx="2"/>
          </p:cNvCxnSpPr>
          <p:nvPr/>
        </p:nvCxnSpPr>
        <p:spPr>
          <a:xfrm flipV="1">
            <a:off x="7086011" y="4290353"/>
            <a:ext cx="2183877" cy="533663"/>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Ovaal 11"/>
          <p:cNvSpPr/>
          <p:nvPr/>
        </p:nvSpPr>
        <p:spPr>
          <a:xfrm>
            <a:off x="9269888" y="4065350"/>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4" name="Rechthoek 13"/>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5" name="Rechthoek 14"/>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16" name="Rechthoek 15"/>
          <p:cNvSpPr/>
          <p:nvPr/>
        </p:nvSpPr>
        <p:spPr>
          <a:xfrm>
            <a:off x="425937" y="2258987"/>
            <a:ext cx="3060034" cy="4230047"/>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t>
            </a:r>
            <a:r>
              <a:rPr lang="nl-BE" sz="1400" dirty="0" err="1">
                <a:solidFill>
                  <a:schemeClr val="accent1"/>
                </a:solidFill>
              </a:rPr>
              <a:t>using</a:t>
            </a:r>
            <a:r>
              <a:rPr lang="nl-BE" sz="1400" dirty="0">
                <a:solidFill>
                  <a:schemeClr val="accent1"/>
                </a:solidFill>
              </a:rPr>
              <a:t> a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because</a:t>
            </a:r>
            <a:r>
              <a:rPr lang="nl-BE" sz="1400" dirty="0">
                <a:solidFill>
                  <a:schemeClr val="accent1"/>
                </a:solidFill>
              </a:rPr>
              <a:t> </a:t>
            </a:r>
            <a:r>
              <a:rPr lang="nl-BE" sz="1400" dirty="0" err="1">
                <a:solidFill>
                  <a:schemeClr val="accent1"/>
                </a:solidFill>
              </a:rPr>
              <a:t>helos</a:t>
            </a:r>
            <a:r>
              <a:rPr lang="nl-BE" sz="1400" dirty="0">
                <a:solidFill>
                  <a:schemeClr val="accent1"/>
                </a:solidFill>
              </a:rPr>
              <a:t> </a:t>
            </a:r>
            <a:r>
              <a:rPr lang="nl-BE" sz="1400" dirty="0" err="1">
                <a:solidFill>
                  <a:schemeClr val="accent1"/>
                </a:solidFill>
              </a:rPr>
              <a:t>don’t</a:t>
            </a:r>
            <a:r>
              <a:rPr lang="nl-BE" sz="1400" dirty="0">
                <a:solidFill>
                  <a:schemeClr val="accent1"/>
                </a:solidFill>
              </a:rPr>
              <a:t> </a:t>
            </a:r>
            <a:r>
              <a:rPr lang="nl-BE" sz="1400" dirty="0" err="1">
                <a:solidFill>
                  <a:schemeClr val="accent1"/>
                </a:solidFill>
              </a:rPr>
              <a:t>need</a:t>
            </a:r>
            <a:r>
              <a:rPr lang="nl-BE" sz="1400" dirty="0">
                <a:solidFill>
                  <a:schemeClr val="accent1"/>
                </a:solidFill>
              </a:rPr>
              <a:t> </a:t>
            </a:r>
            <a:r>
              <a:rPr lang="nl-BE" sz="1400" dirty="0" err="1">
                <a:solidFill>
                  <a:schemeClr val="accent1"/>
                </a:solidFill>
              </a:rPr>
              <a:t>valid</a:t>
            </a:r>
            <a:r>
              <a:rPr lang="nl-BE" sz="1400" dirty="0">
                <a:solidFill>
                  <a:schemeClr val="accent1"/>
                </a:solidFill>
              </a:rPr>
              <a:t> </a:t>
            </a:r>
            <a:r>
              <a:rPr lang="nl-BE" sz="1400" dirty="0" err="1">
                <a:solidFill>
                  <a:schemeClr val="accent1"/>
                </a:solidFill>
              </a:rPr>
              <a:t>ground</a:t>
            </a:r>
            <a:r>
              <a:rPr lang="nl-BE" sz="1400" dirty="0">
                <a:solidFill>
                  <a:schemeClr val="accent1"/>
                </a:solidFill>
              </a:rPr>
              <a:t>) a route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 CAP zone of </a:t>
            </a:r>
            <a:r>
              <a:rPr lang="nl-BE" sz="1400" dirty="0" err="1">
                <a:solidFill>
                  <a:schemeClr val="accent1"/>
                </a:solidFill>
              </a:rPr>
              <a:t>your</a:t>
            </a:r>
            <a:r>
              <a:rPr lang="nl-BE" sz="1400" dirty="0">
                <a:solidFill>
                  <a:schemeClr val="accent1"/>
                </a:solidFill>
              </a:rPr>
              <a:t> A2A </a:t>
            </a:r>
            <a:r>
              <a:rPr lang="nl-BE" sz="1400" dirty="0" err="1">
                <a:solidFill>
                  <a:schemeClr val="accent1"/>
                </a:solidFill>
              </a:rPr>
              <a:t>dispatcher</a:t>
            </a:r>
            <a:r>
              <a:rPr lang="nl-BE" sz="1400" dirty="0">
                <a:solidFill>
                  <a:schemeClr val="accent1"/>
                </a:solidFill>
              </a:rPr>
              <a:t> object. Ensure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the</a:t>
            </a:r>
            <a:r>
              <a:rPr lang="nl-BE" sz="1400" dirty="0">
                <a:solidFill>
                  <a:schemeClr val="accent1"/>
                </a:solidFill>
              </a:rPr>
              <a:t> zone does </a:t>
            </a:r>
            <a:r>
              <a:rPr lang="nl-BE" sz="1400" dirty="0" err="1">
                <a:solidFill>
                  <a:schemeClr val="accent1"/>
                </a:solidFill>
              </a:rPr>
              <a:t>not</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too</a:t>
            </a:r>
            <a:r>
              <a:rPr lang="nl-BE" sz="1400" dirty="0">
                <a:solidFill>
                  <a:schemeClr val="accent1"/>
                </a:solidFill>
              </a:rPr>
              <a:t> </a:t>
            </a:r>
            <a:r>
              <a:rPr lang="nl-BE" sz="1400" dirty="0" err="1">
                <a:solidFill>
                  <a:schemeClr val="accent1"/>
                </a:solidFill>
              </a:rPr>
              <a:t>many</a:t>
            </a:r>
            <a:r>
              <a:rPr lang="nl-BE" sz="1400" dirty="0">
                <a:solidFill>
                  <a:schemeClr val="accent1"/>
                </a:solidFill>
              </a:rPr>
              <a:t> </a:t>
            </a:r>
            <a:r>
              <a:rPr lang="nl-BE" sz="1400" dirty="0" err="1">
                <a:solidFill>
                  <a:schemeClr val="accent1"/>
                </a:solidFill>
              </a:rPr>
              <a:t>waypoints</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When</a:t>
            </a:r>
            <a:r>
              <a:rPr lang="nl-BE" sz="1400" dirty="0">
                <a:solidFill>
                  <a:schemeClr val="accent1"/>
                </a:solidFill>
              </a:rPr>
              <a:t> </a:t>
            </a:r>
            <a:r>
              <a:rPr lang="nl-BE" sz="1400" dirty="0" err="1">
                <a:solidFill>
                  <a:schemeClr val="accent1"/>
                </a:solidFill>
              </a:rPr>
              <a:t>you</a:t>
            </a:r>
            <a:r>
              <a:rPr lang="nl-BE" sz="1400" dirty="0">
                <a:solidFill>
                  <a:schemeClr val="accent1"/>
                </a:solidFill>
              </a:rPr>
              <a:t> </a:t>
            </a:r>
            <a:r>
              <a:rPr lang="nl-BE" sz="1400" dirty="0" err="1">
                <a:solidFill>
                  <a:schemeClr val="accent1"/>
                </a:solidFill>
              </a:rPr>
              <a:t>create</a:t>
            </a:r>
            <a:r>
              <a:rPr lang="nl-BE" sz="1400" dirty="0">
                <a:solidFill>
                  <a:schemeClr val="accent1"/>
                </a:solidFill>
              </a:rPr>
              <a:t> zones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objects</a:t>
            </a:r>
            <a:r>
              <a:rPr lang="nl-BE" sz="1400" dirty="0">
                <a:solidFill>
                  <a:schemeClr val="accent1"/>
                </a:solidFill>
              </a:rPr>
              <a:t>, </a:t>
            </a:r>
            <a:r>
              <a:rPr lang="nl-BE" sz="1400" dirty="0" err="1">
                <a:solidFill>
                  <a:schemeClr val="accent1"/>
                </a:solidFill>
              </a:rPr>
              <a:t>you</a:t>
            </a:r>
            <a:r>
              <a:rPr lang="nl-BE" sz="1400" dirty="0">
                <a:solidFill>
                  <a:schemeClr val="accent1"/>
                </a:solidFill>
              </a:rPr>
              <a:t> are </a:t>
            </a:r>
            <a:r>
              <a:rPr lang="nl-BE" sz="1400" dirty="0" err="1">
                <a:solidFill>
                  <a:schemeClr val="accent1"/>
                </a:solidFill>
              </a:rPr>
              <a:t>creating</a:t>
            </a:r>
            <a:r>
              <a:rPr lang="nl-BE" sz="1400" dirty="0">
                <a:solidFill>
                  <a:schemeClr val="accent1"/>
                </a:solidFill>
              </a:rPr>
              <a:t> a ZONE_POLYGON zone object.</a:t>
            </a:r>
          </a:p>
          <a:p>
            <a:pPr marL="285750" indent="-285750">
              <a:buFont typeface="Wingdings" panose="05000000000000000000" pitchFamily="2" charset="2"/>
              <a:buChar char="§"/>
            </a:pPr>
            <a:r>
              <a:rPr lang="nl-BE" sz="1400" dirty="0" err="1">
                <a:solidFill>
                  <a:schemeClr val="accent1"/>
                </a:solidFill>
              </a:rPr>
              <a:t>Give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groups</a:t>
            </a:r>
            <a:r>
              <a:rPr lang="nl-BE" sz="1400" dirty="0">
                <a:solidFill>
                  <a:schemeClr val="accent1"/>
                </a:solidFill>
              </a:rPr>
              <a:t>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a:t>
            </a:r>
            <a:r>
              <a:rPr lang="nl-BE" sz="1400" dirty="0" err="1">
                <a:solidFill>
                  <a:schemeClr val="accent1"/>
                </a:solidFill>
              </a:rPr>
              <a:t>and</a:t>
            </a:r>
            <a:r>
              <a:rPr lang="nl-BE" sz="1400" dirty="0">
                <a:solidFill>
                  <a:schemeClr val="accent1"/>
                </a:solidFill>
              </a:rPr>
              <a:t> make </a:t>
            </a:r>
            <a:r>
              <a:rPr lang="nl-BE" sz="1400" dirty="0" err="1">
                <a:solidFill>
                  <a:schemeClr val="accent1"/>
                </a:solidFill>
              </a:rPr>
              <a:t>it</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CAP Zone West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“CAP Zone East</a:t>
            </a:r>
            <a:r>
              <a:rPr lang="nl-BE" sz="1400" dirty="0">
                <a:solidFill>
                  <a:schemeClr val="accent1"/>
                </a:solidFill>
              </a:rPr>
              <a:t>”</a:t>
            </a:r>
            <a:r>
              <a:rPr lang="nl-BE" sz="1400" b="1"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object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spTree>
    <p:extLst>
      <p:ext uri="{BB962C8B-B14F-4D97-AF65-F5344CB8AC3E}">
        <p14:creationId xmlns:p14="http://schemas.microsoft.com/office/powerpoint/2010/main" val="38565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4b. </a:t>
            </a:r>
            <a:r>
              <a:rPr lang="nl-BE" dirty="0" err="1"/>
              <a:t>Define</a:t>
            </a:r>
            <a:r>
              <a:rPr lang="nl-BE" dirty="0"/>
              <a:t> </a:t>
            </a:r>
            <a:r>
              <a:rPr lang="nl-BE" dirty="0" err="1"/>
              <a:t>your</a:t>
            </a:r>
            <a:r>
              <a:rPr lang="nl-BE" dirty="0"/>
              <a:t> cap zones </a:t>
            </a:r>
            <a:r>
              <a:rPr lang="nl-BE" dirty="0" err="1"/>
              <a:t>using</a:t>
            </a:r>
            <a:r>
              <a:rPr lang="nl-BE" dirty="0"/>
              <a:t> trigger zones</a:t>
            </a:r>
          </a:p>
        </p:txBody>
      </p:sp>
      <p:cxnSp>
        <p:nvCxnSpPr>
          <p:cNvPr id="5" name="Rechte verbindingslijn met pijl 4"/>
          <p:cNvCxnSpPr>
            <a:cxnSpLocks/>
            <a:stCxn id="7" idx="0"/>
            <a:endCxn id="6" idx="3"/>
          </p:cNvCxnSpPr>
          <p:nvPr/>
        </p:nvCxnSpPr>
        <p:spPr>
          <a:xfrm flipV="1">
            <a:off x="6051000" y="4081252"/>
            <a:ext cx="719151" cy="427760"/>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al 5"/>
          <p:cNvSpPr/>
          <p:nvPr/>
        </p:nvSpPr>
        <p:spPr>
          <a:xfrm>
            <a:off x="6704249" y="3697149"/>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7" name="Rechthoek 6"/>
          <p:cNvSpPr/>
          <p:nvPr/>
        </p:nvSpPr>
        <p:spPr>
          <a:xfrm>
            <a:off x="5015988" y="4509012"/>
            <a:ext cx="207002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Late </a:t>
            </a:r>
            <a:r>
              <a:rPr lang="nl-BE" sz="1600" b="1" dirty="0" err="1">
                <a:solidFill>
                  <a:schemeClr val="tx1"/>
                </a:solidFill>
                <a:effectLst>
                  <a:outerShdw blurRad="38100" dist="38100" dir="2700000" algn="tl">
                    <a:srgbClr val="000000">
                      <a:alpha val="43137"/>
                    </a:srgbClr>
                  </a:outerShdw>
                </a:effectLst>
              </a:rPr>
              <a:t>Activated</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Helicopter</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Objects</a:t>
            </a:r>
            <a:endParaRPr lang="nl-BE" sz="1600" b="1" dirty="0">
              <a:solidFill>
                <a:schemeClr val="tx1"/>
              </a:solidFill>
              <a:effectLst>
                <a:outerShdw blurRad="38100" dist="38100" dir="2700000" algn="tl">
                  <a:srgbClr val="000000">
                    <a:alpha val="43137"/>
                  </a:srgbClr>
                </a:outerShdw>
              </a:effectLst>
            </a:endParaRPr>
          </a:p>
        </p:txBody>
      </p:sp>
      <p:cxnSp>
        <p:nvCxnSpPr>
          <p:cNvPr id="8" name="Rechte verbindingslijn met pijl 7"/>
          <p:cNvCxnSpPr>
            <a:cxnSpLocks/>
            <a:stCxn id="7" idx="3"/>
            <a:endCxn id="12" idx="2"/>
          </p:cNvCxnSpPr>
          <p:nvPr/>
        </p:nvCxnSpPr>
        <p:spPr>
          <a:xfrm flipV="1">
            <a:off x="7086011" y="4290353"/>
            <a:ext cx="2183877" cy="533663"/>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Ovaal 11"/>
          <p:cNvSpPr/>
          <p:nvPr/>
        </p:nvSpPr>
        <p:spPr>
          <a:xfrm>
            <a:off x="9269888" y="4065350"/>
            <a:ext cx="450005" cy="450005"/>
          </a:xfrm>
          <a:prstGeom prst="ellipse">
            <a:avLst/>
          </a:prstGeom>
          <a:solidFill>
            <a:schemeClr val="tx1">
              <a:alpha val="30196"/>
            </a:schemeClr>
          </a:solidFill>
          <a:ln w="19050">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14" name="Rechthoek 13"/>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5" name="Rechthoek 14"/>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16" name="Rechthoek 15"/>
          <p:cNvSpPr/>
          <p:nvPr/>
        </p:nvSpPr>
        <p:spPr>
          <a:xfrm>
            <a:off x="425937" y="2348988"/>
            <a:ext cx="3060034" cy="2520028"/>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Wingdings" panose="05000000000000000000" pitchFamily="2" charset="2"/>
              <a:buChar char="§"/>
            </a:pPr>
            <a:r>
              <a:rPr lang="nl-BE" sz="1400" dirty="0" err="1">
                <a:solidFill>
                  <a:schemeClr val="accent1"/>
                </a:solidFill>
              </a:rPr>
              <a:t>Create</a:t>
            </a:r>
            <a:r>
              <a:rPr lang="nl-BE" sz="1400" dirty="0">
                <a:solidFill>
                  <a:schemeClr val="accent1"/>
                </a:solidFill>
              </a:rPr>
              <a:t> in </a:t>
            </a:r>
            <a:r>
              <a:rPr lang="nl-BE" sz="1400" dirty="0" err="1">
                <a:solidFill>
                  <a:schemeClr val="accent1"/>
                </a:solidFill>
              </a:rPr>
              <a:t>the</a:t>
            </a:r>
            <a:r>
              <a:rPr lang="nl-BE" sz="1400" dirty="0">
                <a:solidFill>
                  <a:schemeClr val="accent1"/>
                </a:solidFill>
              </a:rPr>
              <a:t> mission editor, a trigger zone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defines</a:t>
            </a:r>
            <a:r>
              <a:rPr lang="nl-BE" sz="1400" dirty="0">
                <a:solidFill>
                  <a:schemeClr val="accent1"/>
                </a:solidFill>
              </a:rPr>
              <a:t> a CAP zone of </a:t>
            </a:r>
            <a:r>
              <a:rPr lang="nl-BE" sz="1400" dirty="0" err="1">
                <a:solidFill>
                  <a:schemeClr val="accent1"/>
                </a:solidFill>
              </a:rPr>
              <a:t>your</a:t>
            </a:r>
            <a:r>
              <a:rPr lang="nl-BE" sz="1400" dirty="0">
                <a:solidFill>
                  <a:schemeClr val="accent1"/>
                </a:solidFill>
              </a:rPr>
              <a:t> squadron.</a:t>
            </a:r>
          </a:p>
          <a:p>
            <a:pPr marL="285750" indent="-285750">
              <a:buFont typeface="Wingdings" panose="05000000000000000000" pitchFamily="2" charset="2"/>
              <a:buChar char="§"/>
            </a:pPr>
            <a:r>
              <a:rPr lang="nl-BE" sz="1400" dirty="0">
                <a:solidFill>
                  <a:schemeClr val="accent1"/>
                </a:solidFill>
              </a:rPr>
              <a:t>The border </a:t>
            </a:r>
            <a:r>
              <a:rPr lang="nl-BE" sz="1400" dirty="0" err="1">
                <a:solidFill>
                  <a:schemeClr val="accent1"/>
                </a:solidFill>
              </a:rPr>
              <a:t>may</a:t>
            </a:r>
            <a:r>
              <a:rPr lang="nl-BE" sz="1400" dirty="0">
                <a:solidFill>
                  <a:schemeClr val="accent1"/>
                </a:solidFill>
              </a:rPr>
              <a:t> different </a:t>
            </a:r>
            <a:r>
              <a:rPr lang="nl-BE" sz="1400" dirty="0" err="1">
                <a:solidFill>
                  <a:schemeClr val="accent1"/>
                </a:solidFill>
              </a:rPr>
              <a:t>according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tactical</a:t>
            </a:r>
            <a:r>
              <a:rPr lang="nl-BE" sz="1400" dirty="0">
                <a:solidFill>
                  <a:schemeClr val="accent1"/>
                </a:solidFill>
              </a:rPr>
              <a:t> </a:t>
            </a:r>
            <a:r>
              <a:rPr lang="nl-BE" sz="1400" dirty="0" err="1">
                <a:solidFill>
                  <a:schemeClr val="accent1"/>
                </a:solidFill>
              </a:rPr>
              <a:t>situation</a:t>
            </a:r>
            <a:r>
              <a:rPr lang="nl-BE" sz="1400" dirty="0">
                <a:solidFill>
                  <a:schemeClr val="accent1"/>
                </a:solidFill>
              </a:rPr>
              <a:t> or mission design.</a:t>
            </a:r>
          </a:p>
          <a:p>
            <a:pPr marL="285750" indent="-285750">
              <a:buFont typeface="Wingdings" panose="05000000000000000000" pitchFamily="2" charset="2"/>
              <a:buChar char="§"/>
            </a:pPr>
            <a:r>
              <a:rPr lang="nl-BE" sz="1400" dirty="0" err="1">
                <a:solidFill>
                  <a:schemeClr val="accent1"/>
                </a:solidFill>
              </a:rPr>
              <a:t>Giver</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 name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used</a:t>
            </a:r>
            <a:r>
              <a:rPr lang="nl-BE" sz="1400" dirty="0">
                <a:solidFill>
                  <a:schemeClr val="accent1"/>
                </a:solidFill>
              </a:rPr>
              <a:t> in </a:t>
            </a:r>
            <a:r>
              <a:rPr lang="nl-BE" sz="1400" dirty="0" err="1">
                <a:solidFill>
                  <a:schemeClr val="accent1"/>
                </a:solidFill>
              </a:rPr>
              <a:t>the</a:t>
            </a:r>
            <a:r>
              <a:rPr lang="nl-BE" sz="1400" dirty="0">
                <a:solidFill>
                  <a:schemeClr val="accent1"/>
                </a:solidFill>
              </a:rPr>
              <a:t> script. In </a:t>
            </a:r>
            <a:r>
              <a:rPr lang="nl-BE" sz="1400" dirty="0" err="1">
                <a:solidFill>
                  <a:schemeClr val="accent1"/>
                </a:solidFill>
              </a:rPr>
              <a:t>this</a:t>
            </a:r>
            <a:r>
              <a:rPr lang="nl-BE" sz="1400" dirty="0">
                <a:solidFill>
                  <a:schemeClr val="accent1"/>
                </a:solidFill>
              </a:rPr>
              <a:t> </a:t>
            </a:r>
            <a:r>
              <a:rPr lang="nl-BE" sz="1400" dirty="0" err="1">
                <a:solidFill>
                  <a:schemeClr val="accent1"/>
                </a:solidFill>
              </a:rPr>
              <a:t>example</a:t>
            </a:r>
            <a:r>
              <a:rPr lang="nl-BE" sz="1400" dirty="0">
                <a:solidFill>
                  <a:schemeClr val="accent1"/>
                </a:solidFill>
              </a:rPr>
              <a:t> </a:t>
            </a:r>
            <a:r>
              <a:rPr lang="nl-BE" sz="1400" dirty="0" err="1">
                <a:solidFill>
                  <a:schemeClr val="accent1"/>
                </a:solidFill>
              </a:rPr>
              <a:t>it</a:t>
            </a:r>
            <a:r>
              <a:rPr lang="nl-BE" sz="1400" dirty="0">
                <a:solidFill>
                  <a:schemeClr val="accent1"/>
                </a:solidFill>
              </a:rPr>
              <a:t> is “</a:t>
            </a:r>
            <a:r>
              <a:rPr lang="nl-BE" sz="1400" b="1" dirty="0">
                <a:solidFill>
                  <a:schemeClr val="accent1"/>
                </a:solidFill>
              </a:rPr>
              <a:t>CAP Zone </a:t>
            </a:r>
            <a:r>
              <a:rPr lang="nl-BE" sz="1400" b="1" dirty="0" err="1">
                <a:solidFill>
                  <a:schemeClr val="accent1"/>
                </a:solidFill>
              </a:rPr>
              <a:t>Middle</a:t>
            </a:r>
            <a:r>
              <a:rPr lang="nl-BE" sz="1400" dirty="0">
                <a:solidFill>
                  <a:schemeClr val="accent1"/>
                </a:solidFill>
              </a:rPr>
              <a:t>”.</a:t>
            </a:r>
          </a:p>
          <a:p>
            <a:pPr marL="285750" indent="-285750">
              <a:buFont typeface="Wingdings" panose="05000000000000000000" pitchFamily="2" charset="2"/>
              <a:buChar char="§"/>
            </a:pPr>
            <a:r>
              <a:rPr lang="nl-BE" sz="1400" dirty="0" err="1">
                <a:solidFill>
                  <a:schemeClr val="accent1"/>
                </a:solidFill>
              </a:rPr>
              <a:t>Once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has been </a:t>
            </a:r>
            <a:r>
              <a:rPr lang="nl-BE" sz="1400" dirty="0" err="1">
                <a:solidFill>
                  <a:schemeClr val="accent1"/>
                </a:solidFill>
              </a:rPr>
              <a:t>defined</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hidden</a:t>
            </a:r>
            <a:r>
              <a:rPr lang="nl-BE" sz="1400" dirty="0">
                <a:solidFill>
                  <a:schemeClr val="accent1"/>
                </a:solidFill>
              </a:rPr>
              <a:t>.</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13" name="Rechthoek 12"/>
          <p:cNvSpPr/>
          <p:nvPr/>
        </p:nvSpPr>
        <p:spPr>
          <a:xfrm>
            <a:off x="6726007" y="3519001"/>
            <a:ext cx="1170013"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Trigger</a:t>
            </a:r>
          </a:p>
          <a:p>
            <a:pPr algn="ctr"/>
            <a:r>
              <a:rPr lang="nl-BE" sz="1600" b="1" dirty="0">
                <a:solidFill>
                  <a:schemeClr val="tx1"/>
                </a:solidFill>
                <a:effectLst>
                  <a:outerShdw blurRad="38100" dist="38100" dir="2700000" algn="tl">
                    <a:srgbClr val="000000">
                      <a:alpha val="43137"/>
                    </a:srgbClr>
                  </a:outerShdw>
                </a:effectLst>
              </a:rPr>
              <a:t>Zone</a:t>
            </a:r>
          </a:p>
        </p:txBody>
      </p:sp>
      <p:cxnSp>
        <p:nvCxnSpPr>
          <p:cNvPr id="17" name="Rechte verbindingslijn met pijl 16"/>
          <p:cNvCxnSpPr>
            <a:cxnSpLocks/>
            <a:stCxn id="13" idx="3"/>
          </p:cNvCxnSpPr>
          <p:nvPr/>
        </p:nvCxnSpPr>
        <p:spPr>
          <a:xfrm flipV="1">
            <a:off x="7896020" y="2078987"/>
            <a:ext cx="2363879" cy="1755018"/>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hthoek 17"/>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363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“script </a:t>
            </a:r>
            <a:r>
              <a:rPr lang="nl-BE" dirty="0" err="1"/>
              <a:t>it</a:t>
            </a:r>
            <a:r>
              <a:rPr lang="nl-BE" dirty="0"/>
              <a:t>”</a:t>
            </a:r>
          </a:p>
        </p:txBody>
      </p:sp>
      <p:sp>
        <p:nvSpPr>
          <p:cNvPr id="3" name="Tijdelijke aanduiding voor tekst 2"/>
          <p:cNvSpPr>
            <a:spLocks noGrp="1"/>
          </p:cNvSpPr>
          <p:nvPr>
            <p:ph type="body" idx="1"/>
          </p:nvPr>
        </p:nvSpPr>
        <p:spPr/>
        <p:txBody>
          <a:bodyPr/>
          <a:lstStyle/>
          <a:p>
            <a:endParaRPr lang="nl-BE"/>
          </a:p>
        </p:txBody>
      </p:sp>
    </p:spTree>
    <p:extLst>
      <p:ext uri="{BB962C8B-B14F-4D97-AF65-F5344CB8AC3E}">
        <p14:creationId xmlns:p14="http://schemas.microsoft.com/office/powerpoint/2010/main" val="414420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p:cNvPicPr>
            <a:picLocks noChangeAspect="1"/>
          </p:cNvPicPr>
          <p:nvPr/>
        </p:nvPicPr>
        <p:blipFill rotWithShape="1">
          <a:blip r:embed="rId2"/>
          <a:srcRect t="26537"/>
          <a:stretch/>
        </p:blipFill>
        <p:spPr>
          <a:xfrm>
            <a:off x="3866284" y="1819922"/>
            <a:ext cx="8325716" cy="5038078"/>
          </a:xfrm>
          <a:prstGeom prst="rect">
            <a:avLst/>
          </a:prstGeom>
          <a:ln>
            <a:noFill/>
          </a:ln>
        </p:spPr>
      </p:pic>
      <p:sp>
        <p:nvSpPr>
          <p:cNvPr id="3" name="Titel 2"/>
          <p:cNvSpPr>
            <a:spLocks noGrp="1"/>
          </p:cNvSpPr>
          <p:nvPr>
            <p:ph type="title"/>
          </p:nvPr>
        </p:nvSpPr>
        <p:spPr/>
        <p:txBody>
          <a:bodyPr/>
          <a:lstStyle/>
          <a:p>
            <a:r>
              <a:rPr lang="nl-BE" dirty="0"/>
              <a:t>5. “script” </a:t>
            </a:r>
            <a:r>
              <a:rPr lang="nl-BE" dirty="0" err="1"/>
              <a:t>the</a:t>
            </a:r>
            <a:r>
              <a:rPr lang="nl-BE" dirty="0"/>
              <a:t> </a:t>
            </a:r>
            <a:r>
              <a:rPr lang="nl-BE" dirty="0" err="1"/>
              <a:t>ewr</a:t>
            </a:r>
            <a:r>
              <a:rPr lang="nl-BE" dirty="0"/>
              <a:t> </a:t>
            </a:r>
            <a:r>
              <a:rPr lang="nl-BE" dirty="0" err="1"/>
              <a:t>network</a:t>
            </a:r>
            <a:endParaRPr lang="nl-BE" dirty="0"/>
          </a:p>
        </p:txBody>
      </p:sp>
      <p:pic>
        <p:nvPicPr>
          <p:cNvPr id="6" name="Afbeelding 5"/>
          <p:cNvPicPr>
            <a:picLocks noChangeAspect="1"/>
          </p:cNvPicPr>
          <p:nvPr/>
        </p:nvPicPr>
        <p:blipFill>
          <a:blip r:embed="rId3"/>
          <a:stretch>
            <a:fillRect/>
          </a:stretch>
        </p:blipFill>
        <p:spPr>
          <a:xfrm>
            <a:off x="425937" y="5229020"/>
            <a:ext cx="10490176" cy="1240094"/>
          </a:xfrm>
          <a:prstGeom prst="rect">
            <a:avLst/>
          </a:prstGeom>
          <a:ln w="12700">
            <a:solidFill>
              <a:schemeClr val="bg1"/>
            </a:solidFill>
          </a:ln>
          <a:effectLst>
            <a:outerShdw blurRad="50800" dist="38100" dir="2700000" algn="tl" rotWithShape="0">
              <a:prstClr val="black">
                <a:alpha val="40000"/>
              </a:prstClr>
            </a:outerShdw>
          </a:effectLst>
        </p:spPr>
      </p:pic>
      <p:sp>
        <p:nvSpPr>
          <p:cNvPr id="19" name="Rechthoek 18"/>
          <p:cNvSpPr/>
          <p:nvPr/>
        </p:nvSpPr>
        <p:spPr>
          <a:xfrm>
            <a:off x="6996010" y="4059008"/>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#001</a:t>
            </a:r>
          </a:p>
        </p:txBody>
      </p:sp>
      <p:sp>
        <p:nvSpPr>
          <p:cNvPr id="20" name="Rechthoek 19"/>
          <p:cNvSpPr/>
          <p:nvPr/>
        </p:nvSpPr>
        <p:spPr>
          <a:xfrm>
            <a:off x="6816008" y="3248999"/>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#002</a:t>
            </a:r>
          </a:p>
        </p:txBody>
      </p:sp>
      <p:sp>
        <p:nvSpPr>
          <p:cNvPr id="21" name="Rechthoek 20"/>
          <p:cNvSpPr/>
          <p:nvPr/>
        </p:nvSpPr>
        <p:spPr>
          <a:xfrm>
            <a:off x="4835986" y="2438990"/>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EWR #003</a:t>
            </a:r>
          </a:p>
        </p:txBody>
      </p:sp>
      <p:sp>
        <p:nvSpPr>
          <p:cNvPr id="22" name="Rechthoek 21"/>
          <p:cNvSpPr/>
          <p:nvPr/>
        </p:nvSpPr>
        <p:spPr>
          <a:xfrm>
            <a:off x="8616028" y="2708992"/>
            <a:ext cx="1620018" cy="270003"/>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DF CCCP AWACS #001</a:t>
            </a:r>
          </a:p>
        </p:txBody>
      </p:sp>
      <p:sp>
        <p:nvSpPr>
          <p:cNvPr id="27" name="Rechthoek 26"/>
          <p:cNvSpPr/>
          <p:nvPr/>
        </p:nvSpPr>
        <p:spPr>
          <a:xfrm>
            <a:off x="425937" y="2168986"/>
            <a:ext cx="3060034" cy="2250025"/>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9</a:t>
            </a:r>
            <a:r>
              <a:rPr lang="nl-BE" sz="1400" dirty="0">
                <a:solidFill>
                  <a:schemeClr val="accent1"/>
                </a:solidFill>
              </a:rPr>
              <a:t>: </a:t>
            </a:r>
            <a:r>
              <a:rPr lang="nl-BE" sz="1400" dirty="0" err="1">
                <a:solidFill>
                  <a:schemeClr val="accent1"/>
                </a:solidFill>
              </a:rPr>
              <a:t>Create</a:t>
            </a:r>
            <a:r>
              <a:rPr lang="nl-BE" sz="1400" dirty="0">
                <a:solidFill>
                  <a:schemeClr val="accent1"/>
                </a:solidFill>
              </a:rPr>
              <a:t> a new SET_GROUP object </a:t>
            </a:r>
            <a:r>
              <a:rPr lang="nl-BE" sz="1400" dirty="0" err="1">
                <a:solidFill>
                  <a:schemeClr val="accent1"/>
                </a:solidFill>
              </a:rPr>
              <a:t>called</a:t>
            </a:r>
            <a:r>
              <a:rPr lang="nl-BE" sz="1400" dirty="0">
                <a:solidFill>
                  <a:schemeClr val="accent1"/>
                </a:solidFill>
              </a:rPr>
              <a:t> “</a:t>
            </a:r>
            <a:r>
              <a:rPr lang="nl-BE" sz="1400" dirty="0" err="1">
                <a:solidFill>
                  <a:schemeClr val="accent1"/>
                </a:solidFill>
              </a:rPr>
              <a:t>DetectionSetGroup</a:t>
            </a:r>
            <a:r>
              <a:rPr lang="nl-BE" sz="1400" dirty="0">
                <a:solidFill>
                  <a:schemeClr val="accent1"/>
                </a:solidFill>
              </a:rPr>
              <a:t>”, </a:t>
            </a:r>
            <a:r>
              <a:rPr lang="nl-BE" sz="1400" dirty="0" err="1">
                <a:solidFill>
                  <a:schemeClr val="accent1"/>
                </a:solidFill>
              </a:rPr>
              <a:t>which</a:t>
            </a:r>
            <a:r>
              <a:rPr lang="nl-BE" sz="1400" dirty="0">
                <a:solidFill>
                  <a:schemeClr val="accent1"/>
                </a:solidFill>
              </a:rPr>
              <a:t> is a set of </a:t>
            </a:r>
            <a:r>
              <a:rPr lang="nl-BE" sz="1400" dirty="0" err="1">
                <a:solidFill>
                  <a:schemeClr val="accent1"/>
                </a:solidFill>
              </a:rPr>
              <a:t>Groups</a:t>
            </a:r>
            <a:r>
              <a:rPr lang="nl-BE" sz="1400" dirty="0">
                <a:solidFill>
                  <a:schemeClr val="accent1"/>
                </a:solidFill>
              </a:rPr>
              <a:t>.</a:t>
            </a:r>
          </a:p>
          <a:p>
            <a:pPr marL="342900" indent="-342900">
              <a:buFont typeface="Wingdings" panose="05000000000000000000" pitchFamily="2" charset="2"/>
              <a:buChar char="§"/>
            </a:pPr>
            <a:r>
              <a:rPr lang="nl-BE" sz="1400" b="1" dirty="0">
                <a:solidFill>
                  <a:schemeClr val="accent1"/>
                </a:solidFill>
              </a:rPr>
              <a:t>Line 10</a:t>
            </a:r>
            <a:r>
              <a:rPr lang="nl-BE" sz="1400" dirty="0">
                <a:solidFill>
                  <a:schemeClr val="accent1"/>
                </a:solidFill>
              </a:rPr>
              <a:t>: Let </a:t>
            </a:r>
            <a:r>
              <a:rPr lang="nl-BE" sz="1400" dirty="0" err="1">
                <a:solidFill>
                  <a:schemeClr val="accent1"/>
                </a:solidFill>
              </a:rPr>
              <a:t>DetectionSetGroup</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all</a:t>
            </a:r>
            <a:r>
              <a:rPr lang="nl-BE" sz="1400" dirty="0">
                <a:solidFill>
                  <a:schemeClr val="accent1"/>
                </a:solidFill>
              </a:rPr>
              <a:t>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that</a:t>
            </a:r>
            <a:r>
              <a:rPr lang="nl-BE" sz="1400" dirty="0">
                <a:solidFill>
                  <a:schemeClr val="accent1"/>
                </a:solidFill>
              </a:rPr>
              <a:t> start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the</a:t>
            </a:r>
            <a:r>
              <a:rPr lang="nl-BE" sz="1400" dirty="0">
                <a:solidFill>
                  <a:schemeClr val="accent1"/>
                </a:solidFill>
              </a:rPr>
              <a:t> name DF CCCP AWACS or DF CCCP EWR.</a:t>
            </a:r>
          </a:p>
          <a:p>
            <a:pPr marL="342900" indent="-342900">
              <a:buFont typeface="Wingdings" panose="05000000000000000000" pitchFamily="2" charset="2"/>
              <a:buChar char="§"/>
            </a:pPr>
            <a:r>
              <a:rPr lang="nl-BE" sz="1400" b="1" dirty="0">
                <a:solidFill>
                  <a:schemeClr val="accent1"/>
                </a:solidFill>
              </a:rPr>
              <a:t>Line 11</a:t>
            </a:r>
            <a:r>
              <a:rPr lang="nl-BE" sz="1400" dirty="0">
                <a:solidFill>
                  <a:schemeClr val="accent1"/>
                </a:solidFill>
              </a:rPr>
              <a:t>: </a:t>
            </a:r>
            <a:r>
              <a:rPr lang="nl-BE" sz="1400" dirty="0" err="1">
                <a:solidFill>
                  <a:schemeClr val="accent1"/>
                </a:solidFill>
              </a:rPr>
              <a:t>Include</a:t>
            </a:r>
            <a:r>
              <a:rPr lang="nl-BE" sz="1400" dirty="0">
                <a:solidFill>
                  <a:schemeClr val="accent1"/>
                </a:solidFill>
              </a:rPr>
              <a:t> </a:t>
            </a:r>
            <a:r>
              <a:rPr lang="nl-BE" sz="1400" dirty="0" err="1">
                <a:solidFill>
                  <a:schemeClr val="accent1"/>
                </a:solidFill>
              </a:rPr>
              <a:t>all</a:t>
            </a:r>
            <a:r>
              <a:rPr lang="nl-BE" sz="1400" dirty="0">
                <a:solidFill>
                  <a:schemeClr val="accent1"/>
                </a:solidFill>
              </a:rPr>
              <a:t>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those</a:t>
            </a:r>
            <a:r>
              <a:rPr lang="nl-BE" sz="1400" dirty="0">
                <a:solidFill>
                  <a:schemeClr val="accent1"/>
                </a:solidFill>
              </a:rPr>
              <a:t> </a:t>
            </a:r>
            <a:r>
              <a:rPr lang="nl-BE" sz="1400" dirty="0" err="1">
                <a:solidFill>
                  <a:schemeClr val="accent1"/>
                </a:solidFill>
              </a:rPr>
              <a:t>names</a:t>
            </a:r>
            <a:r>
              <a:rPr lang="nl-BE" sz="1400" dirty="0">
                <a:solidFill>
                  <a:schemeClr val="accent1"/>
                </a:solidFill>
              </a:rPr>
              <a:t> </a:t>
            </a:r>
            <a:r>
              <a:rPr lang="nl-BE" sz="1400" dirty="0" err="1">
                <a:solidFill>
                  <a:schemeClr val="accent1"/>
                </a:solidFill>
              </a:rPr>
              <a:t>into</a:t>
            </a:r>
            <a:r>
              <a:rPr lang="nl-BE" sz="1400" dirty="0">
                <a:solidFill>
                  <a:schemeClr val="accent1"/>
                </a:solidFill>
              </a:rPr>
              <a:t> </a:t>
            </a:r>
            <a:r>
              <a:rPr lang="nl-BE" sz="1400" dirty="0" err="1">
                <a:solidFill>
                  <a:schemeClr val="accent1"/>
                </a:solidFill>
              </a:rPr>
              <a:t>the</a:t>
            </a:r>
            <a:r>
              <a:rPr lang="nl-BE" sz="1400" dirty="0">
                <a:solidFill>
                  <a:schemeClr val="accent1"/>
                </a:solidFill>
              </a:rPr>
              <a:t> set.</a:t>
            </a:r>
          </a:p>
        </p:txBody>
      </p:sp>
      <p:sp>
        <p:nvSpPr>
          <p:cNvPr id="11" name="Rechthoek 10"/>
          <p:cNvSpPr/>
          <p:nvPr/>
        </p:nvSpPr>
        <p:spPr>
          <a:xfrm>
            <a:off x="425937" y="4959017"/>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2399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rotWithShape="1">
          <a:blip r:embed="rId2"/>
          <a:srcRect t="13313" b="13075"/>
          <a:stretch/>
        </p:blipFill>
        <p:spPr>
          <a:xfrm>
            <a:off x="3866284" y="1809750"/>
            <a:ext cx="8325716" cy="5048250"/>
          </a:xfrm>
          <a:prstGeom prst="rect">
            <a:avLst/>
          </a:prstGeom>
        </p:spPr>
      </p:pic>
      <p:sp>
        <p:nvSpPr>
          <p:cNvPr id="3" name="Titel 2"/>
          <p:cNvSpPr>
            <a:spLocks noGrp="1"/>
          </p:cNvSpPr>
          <p:nvPr>
            <p:ph type="title"/>
          </p:nvPr>
        </p:nvSpPr>
        <p:spPr/>
        <p:txBody>
          <a:bodyPr/>
          <a:lstStyle/>
          <a:p>
            <a:r>
              <a:rPr lang="nl-BE" dirty="0"/>
              <a:t>6. “script” </a:t>
            </a:r>
            <a:r>
              <a:rPr lang="nl-BE" dirty="0" err="1"/>
              <a:t>the</a:t>
            </a:r>
            <a:r>
              <a:rPr lang="nl-BE" dirty="0"/>
              <a:t> ai a2a </a:t>
            </a:r>
            <a:r>
              <a:rPr lang="nl-BE" dirty="0" err="1"/>
              <a:t>dispatcher</a:t>
            </a:r>
            <a:r>
              <a:rPr lang="nl-BE" dirty="0"/>
              <a:t> object </a:t>
            </a:r>
            <a:r>
              <a:rPr lang="nl-BE" dirty="0" err="1"/>
              <a:t>and</a:t>
            </a:r>
            <a:r>
              <a:rPr lang="nl-BE" dirty="0"/>
              <a:t> </a:t>
            </a:r>
            <a:r>
              <a:rPr lang="nl-BE" dirty="0" err="1"/>
              <a:t>configure</a:t>
            </a:r>
            <a:r>
              <a:rPr lang="nl-BE" dirty="0"/>
              <a:t> </a:t>
            </a:r>
            <a:r>
              <a:rPr lang="nl-BE" dirty="0" err="1"/>
              <a:t>it</a:t>
            </a:r>
            <a:endParaRPr lang="nl-BE" dirty="0"/>
          </a:p>
        </p:txBody>
      </p:sp>
      <p:sp>
        <p:nvSpPr>
          <p:cNvPr id="4" name="Rechthoek 3"/>
          <p:cNvSpPr/>
          <p:nvPr/>
        </p:nvSpPr>
        <p:spPr>
          <a:xfrm>
            <a:off x="425937" y="4689014"/>
            <a:ext cx="3060034" cy="198002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14</a:t>
            </a:r>
            <a:r>
              <a:rPr lang="nl-BE" sz="1400" dirty="0">
                <a:solidFill>
                  <a:schemeClr val="accent1"/>
                </a:solidFill>
              </a:rPr>
              <a:t>: </a:t>
            </a:r>
            <a:r>
              <a:rPr lang="nl-BE" sz="1400" dirty="0" err="1">
                <a:solidFill>
                  <a:schemeClr val="accent1"/>
                </a:solidFill>
              </a:rPr>
              <a:t>Create</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a:solidFill>
                  <a:schemeClr val="accent1"/>
                </a:solidFill>
              </a:rPr>
              <a:t>A2ADispatcher object</a:t>
            </a:r>
            <a:r>
              <a:rPr lang="nl-BE" sz="1400" dirty="0">
                <a:solidFill>
                  <a:schemeClr val="accent1"/>
                </a:solidFill>
              </a:rPr>
              <a:t> </a:t>
            </a:r>
            <a:r>
              <a:rPr lang="nl-BE" sz="1400" dirty="0" err="1">
                <a:solidFill>
                  <a:schemeClr val="accent1"/>
                </a:solidFill>
              </a:rPr>
              <a:t>from</a:t>
            </a:r>
            <a:r>
              <a:rPr lang="nl-BE" sz="1400" dirty="0">
                <a:solidFill>
                  <a:schemeClr val="accent1"/>
                </a:solidFill>
              </a:rPr>
              <a:t> </a:t>
            </a:r>
            <a:r>
              <a:rPr lang="nl-BE" sz="1400" dirty="0" err="1">
                <a:solidFill>
                  <a:schemeClr val="accent1"/>
                </a:solidFill>
              </a:rPr>
              <a:t>the</a:t>
            </a:r>
            <a:r>
              <a:rPr lang="nl-BE" sz="1400" dirty="0">
                <a:solidFill>
                  <a:schemeClr val="accent1"/>
                </a:solidFill>
              </a:rPr>
              <a:t> AI_A2A_DISPATCHER class, </a:t>
            </a:r>
            <a:r>
              <a:rPr lang="nl-BE" sz="1400" dirty="0" err="1">
                <a:solidFill>
                  <a:schemeClr val="accent1"/>
                </a:solidFill>
              </a:rPr>
              <a:t>providing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DetectionSetGroup</a:t>
            </a:r>
            <a:r>
              <a:rPr lang="nl-BE" sz="1400" dirty="0">
                <a:solidFill>
                  <a:schemeClr val="accent1"/>
                </a:solidFill>
              </a:rPr>
              <a:t> object as </a:t>
            </a:r>
            <a:r>
              <a:rPr lang="nl-BE" sz="1400" dirty="0" err="1">
                <a:solidFill>
                  <a:schemeClr val="accent1"/>
                </a:solidFill>
              </a:rPr>
              <a:t>the</a:t>
            </a:r>
            <a:r>
              <a:rPr lang="nl-BE" sz="1400" dirty="0">
                <a:solidFill>
                  <a:schemeClr val="accent1"/>
                </a:solidFill>
              </a:rPr>
              <a:t> first parameter, </a:t>
            </a:r>
            <a:r>
              <a:rPr lang="nl-BE" sz="1400" dirty="0" err="1">
                <a:solidFill>
                  <a:schemeClr val="accent1"/>
                </a:solidFill>
              </a:rPr>
              <a:t>and</a:t>
            </a:r>
            <a:r>
              <a:rPr lang="nl-BE" sz="1400" dirty="0">
                <a:solidFill>
                  <a:schemeClr val="accent1"/>
                </a:solidFill>
              </a:rPr>
              <a:t> setting </a:t>
            </a:r>
            <a:r>
              <a:rPr lang="nl-BE" sz="1400" b="1" dirty="0">
                <a:solidFill>
                  <a:schemeClr val="accent1"/>
                </a:solidFill>
              </a:rPr>
              <a:t>a radius of 6000 meters</a:t>
            </a:r>
            <a:r>
              <a:rPr lang="nl-BE" sz="1400" dirty="0">
                <a:solidFill>
                  <a:schemeClr val="accent1"/>
                </a:solidFill>
              </a:rPr>
              <a:t> </a:t>
            </a:r>
            <a:r>
              <a:rPr lang="nl-BE" sz="1400" dirty="0" err="1">
                <a:solidFill>
                  <a:schemeClr val="accent1"/>
                </a:solidFill>
              </a:rPr>
              <a:t>to</a:t>
            </a:r>
            <a:r>
              <a:rPr lang="nl-BE" sz="1400" dirty="0">
                <a:solidFill>
                  <a:schemeClr val="accent1"/>
                </a:solidFill>
              </a:rPr>
              <a:t> </a:t>
            </a:r>
            <a:r>
              <a:rPr lang="nl-BE" sz="1400" b="1" dirty="0" err="1">
                <a:solidFill>
                  <a:schemeClr val="accent1"/>
                </a:solidFill>
              </a:rPr>
              <a:t>group</a:t>
            </a:r>
            <a:r>
              <a:rPr lang="nl-BE" sz="1400" b="1" dirty="0">
                <a:solidFill>
                  <a:schemeClr val="accent1"/>
                </a:solidFill>
              </a:rPr>
              <a:t> </a:t>
            </a:r>
            <a:r>
              <a:rPr lang="nl-BE" sz="1400" b="1" dirty="0" err="1">
                <a:solidFill>
                  <a:schemeClr val="accent1"/>
                </a:solidFill>
              </a:rPr>
              <a:t>the</a:t>
            </a:r>
            <a:r>
              <a:rPr lang="nl-BE" sz="1400" b="1" dirty="0">
                <a:solidFill>
                  <a:schemeClr val="accent1"/>
                </a:solidFill>
              </a:rPr>
              <a:t> </a:t>
            </a:r>
            <a:r>
              <a:rPr lang="nl-BE" sz="1400" b="1" dirty="0" err="1">
                <a:solidFill>
                  <a:schemeClr val="accent1"/>
                </a:solidFill>
              </a:rPr>
              <a:t>detected</a:t>
            </a:r>
            <a:r>
              <a:rPr lang="nl-BE" sz="1400" b="1" dirty="0">
                <a:solidFill>
                  <a:schemeClr val="accent1"/>
                </a:solidFill>
              </a:rPr>
              <a:t> targets</a:t>
            </a:r>
            <a:r>
              <a:rPr lang="nl-BE" sz="1400" dirty="0">
                <a:solidFill>
                  <a:schemeClr val="accent1"/>
                </a:solidFill>
              </a:rPr>
              <a:t>!</a:t>
            </a:r>
          </a:p>
        </p:txBody>
      </p:sp>
      <p:sp>
        <p:nvSpPr>
          <p:cNvPr id="10" name="Rechthoek 9"/>
          <p:cNvSpPr/>
          <p:nvPr/>
        </p:nvSpPr>
        <p:spPr>
          <a:xfrm>
            <a:off x="3755973" y="4689014"/>
            <a:ext cx="4230048" cy="198002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19</a:t>
            </a:r>
            <a:r>
              <a:rPr lang="nl-BE" sz="1400" dirty="0">
                <a:solidFill>
                  <a:schemeClr val="accent1"/>
                </a:solidFill>
              </a:rPr>
              <a:t>: </a:t>
            </a:r>
            <a:r>
              <a:rPr lang="nl-BE" sz="1400" dirty="0" err="1">
                <a:solidFill>
                  <a:schemeClr val="accent1"/>
                </a:solidFill>
              </a:rPr>
              <a:t>Create</a:t>
            </a:r>
            <a:r>
              <a:rPr lang="nl-BE" sz="1400" dirty="0">
                <a:solidFill>
                  <a:schemeClr val="accent1"/>
                </a:solidFill>
              </a:rPr>
              <a:t> </a:t>
            </a:r>
            <a:r>
              <a:rPr lang="nl-BE" sz="1400" dirty="0" err="1">
                <a:solidFill>
                  <a:schemeClr val="accent1"/>
                </a:solidFill>
              </a:rPr>
              <a:t>the</a:t>
            </a:r>
            <a:r>
              <a:rPr lang="nl-BE" sz="1400" dirty="0">
                <a:solidFill>
                  <a:schemeClr val="accent1"/>
                </a:solidFill>
              </a:rPr>
              <a:t> Border Zone. </a:t>
            </a:r>
            <a:r>
              <a:rPr lang="nl-BE" sz="1400" dirty="0" err="1">
                <a:solidFill>
                  <a:schemeClr val="accent1"/>
                </a:solidFill>
              </a:rPr>
              <a:t>This</a:t>
            </a:r>
            <a:r>
              <a:rPr lang="nl-BE" sz="1400" dirty="0">
                <a:solidFill>
                  <a:schemeClr val="accent1"/>
                </a:solidFill>
              </a:rPr>
              <a:t> is a </a:t>
            </a:r>
            <a:r>
              <a:rPr lang="nl-BE" sz="1400" dirty="0" err="1">
                <a:solidFill>
                  <a:schemeClr val="accent1"/>
                </a:solidFill>
              </a:rPr>
              <a:t>Polygon</a:t>
            </a:r>
            <a:r>
              <a:rPr lang="nl-BE" sz="1400" dirty="0">
                <a:solidFill>
                  <a:schemeClr val="accent1"/>
                </a:solidFill>
              </a:rPr>
              <a:t> Zone </a:t>
            </a:r>
            <a:r>
              <a:rPr lang="nl-BE" sz="1400" dirty="0" err="1">
                <a:solidFill>
                  <a:schemeClr val="accent1"/>
                </a:solidFill>
              </a:rPr>
              <a:t>with</a:t>
            </a:r>
            <a:r>
              <a:rPr lang="nl-BE" sz="1400" dirty="0">
                <a:solidFill>
                  <a:schemeClr val="accent1"/>
                </a:solidFill>
              </a:rPr>
              <a:t> </a:t>
            </a:r>
            <a:r>
              <a:rPr lang="nl-BE" sz="1400" dirty="0" err="1">
                <a:solidFill>
                  <a:schemeClr val="accent1"/>
                </a:solidFill>
              </a:rPr>
              <a:t>the</a:t>
            </a:r>
            <a:r>
              <a:rPr lang="nl-BE" sz="1400" dirty="0">
                <a:solidFill>
                  <a:schemeClr val="accent1"/>
                </a:solidFill>
              </a:rPr>
              <a:t> Group name “</a:t>
            </a:r>
            <a:r>
              <a:rPr lang="nl-BE" sz="1400" b="1" dirty="0">
                <a:solidFill>
                  <a:schemeClr val="accent1"/>
                </a:solidFill>
              </a:rPr>
              <a:t>CCCP Border</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create</a:t>
            </a:r>
            <a:r>
              <a:rPr lang="nl-BE" sz="1400" dirty="0">
                <a:solidFill>
                  <a:schemeClr val="accent1"/>
                </a:solidFill>
              </a:rPr>
              <a:t> a </a:t>
            </a:r>
            <a:r>
              <a:rPr lang="nl-BE" sz="1400" b="1" dirty="0" err="1">
                <a:solidFill>
                  <a:schemeClr val="accent1"/>
                </a:solidFill>
              </a:rPr>
              <a:t>CCCPBorderZone</a:t>
            </a:r>
            <a:r>
              <a:rPr lang="nl-BE" sz="1400" dirty="0">
                <a:solidFill>
                  <a:schemeClr val="accent1"/>
                </a:solidFill>
              </a:rPr>
              <a:t> object.</a:t>
            </a:r>
          </a:p>
          <a:p>
            <a:endParaRPr lang="nl-BE" sz="1400" dirty="0">
              <a:solidFill>
                <a:schemeClr val="accent1"/>
              </a:solidFill>
            </a:endParaRPr>
          </a:p>
          <a:p>
            <a:pPr marL="342900" indent="-342900">
              <a:buFont typeface="Wingdings" panose="05000000000000000000" pitchFamily="2" charset="2"/>
              <a:buChar char="§"/>
            </a:pPr>
            <a:r>
              <a:rPr lang="nl-BE" sz="1400" b="1" dirty="0">
                <a:solidFill>
                  <a:schemeClr val="accent1"/>
                </a:solidFill>
              </a:rPr>
              <a:t>Line 20</a:t>
            </a:r>
            <a:r>
              <a:rPr lang="nl-BE" sz="1400" dirty="0">
                <a:solidFill>
                  <a:schemeClr val="accent1"/>
                </a:solidFill>
              </a:rPr>
              <a:t>: Set </a:t>
            </a:r>
            <a:r>
              <a:rPr lang="nl-BE" sz="1400" dirty="0" err="1">
                <a:solidFill>
                  <a:schemeClr val="accent1"/>
                </a:solidFill>
              </a:rPr>
              <a:t>the</a:t>
            </a:r>
            <a:r>
              <a:rPr lang="nl-BE" sz="1400" dirty="0">
                <a:solidFill>
                  <a:schemeClr val="accent1"/>
                </a:solidFill>
              </a:rPr>
              <a:t> Border Zone at </a:t>
            </a:r>
            <a:r>
              <a:rPr lang="nl-BE" sz="1400" dirty="0" err="1">
                <a:solidFill>
                  <a:schemeClr val="accent1"/>
                </a:solidFill>
              </a:rPr>
              <a:t>the</a:t>
            </a:r>
            <a:r>
              <a:rPr lang="nl-BE" sz="1400" dirty="0">
                <a:solidFill>
                  <a:schemeClr val="accent1"/>
                </a:solidFill>
              </a:rPr>
              <a:t> </a:t>
            </a:r>
            <a:r>
              <a:rPr lang="nl-BE" sz="1400" b="1" dirty="0">
                <a:solidFill>
                  <a:schemeClr val="accent1"/>
                </a:solidFill>
              </a:rPr>
              <a:t>A2ADispatcher</a:t>
            </a:r>
            <a:r>
              <a:rPr lang="nl-BE" sz="1400" dirty="0">
                <a:solidFill>
                  <a:schemeClr val="accent1"/>
                </a:solidFill>
              </a:rPr>
              <a:t> object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method</a:t>
            </a:r>
            <a:r>
              <a:rPr lang="nl-BE" sz="1400" dirty="0">
                <a:solidFill>
                  <a:schemeClr val="accent1"/>
                </a:solidFill>
              </a:rPr>
              <a:t> </a:t>
            </a:r>
            <a:r>
              <a:rPr lang="nl-BE" sz="1400" b="1" dirty="0" err="1">
                <a:solidFill>
                  <a:schemeClr val="accent1"/>
                </a:solidFill>
              </a:rPr>
              <a:t>InitBorderZone</a:t>
            </a:r>
            <a:r>
              <a:rPr lang="nl-BE" sz="1400" dirty="0">
                <a:solidFill>
                  <a:schemeClr val="accent1"/>
                </a:solidFill>
              </a:rPr>
              <a:t>, </a:t>
            </a:r>
            <a:r>
              <a:rPr lang="nl-BE" sz="1400" dirty="0" err="1">
                <a:solidFill>
                  <a:schemeClr val="accent1"/>
                </a:solidFill>
              </a:rPr>
              <a:t>providing</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CCCPBorderZone</a:t>
            </a:r>
            <a:r>
              <a:rPr lang="nl-BE" sz="1400" dirty="0">
                <a:solidFill>
                  <a:schemeClr val="accent1"/>
                </a:solidFill>
              </a:rPr>
              <a:t> object.</a:t>
            </a:r>
          </a:p>
        </p:txBody>
      </p:sp>
      <p:sp>
        <p:nvSpPr>
          <p:cNvPr id="11" name="Rechthoek 10"/>
          <p:cNvSpPr/>
          <p:nvPr/>
        </p:nvSpPr>
        <p:spPr>
          <a:xfrm>
            <a:off x="8436026" y="5229020"/>
            <a:ext cx="3060034" cy="144001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24</a:t>
            </a:r>
            <a:r>
              <a:rPr lang="nl-BE" sz="1400" dirty="0">
                <a:solidFill>
                  <a:schemeClr val="accent1"/>
                </a:solidFill>
              </a:rPr>
              <a:t>: Set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Engage</a:t>
            </a:r>
            <a:r>
              <a:rPr lang="nl-BE" sz="1400" dirty="0">
                <a:solidFill>
                  <a:schemeClr val="accent1"/>
                </a:solidFill>
              </a:rPr>
              <a:t> Radius”, </a:t>
            </a:r>
            <a:r>
              <a:rPr lang="nl-BE" sz="1400" dirty="0" err="1">
                <a:solidFill>
                  <a:schemeClr val="accent1"/>
                </a:solidFill>
              </a:rPr>
              <a:t>which</a:t>
            </a:r>
            <a:r>
              <a:rPr lang="nl-BE" sz="1400" dirty="0">
                <a:solidFill>
                  <a:schemeClr val="accent1"/>
                </a:solidFill>
              </a:rPr>
              <a:t> is </a:t>
            </a:r>
            <a:r>
              <a:rPr lang="nl-BE" sz="1400" dirty="0" err="1">
                <a:solidFill>
                  <a:schemeClr val="accent1"/>
                </a:solidFill>
              </a:rPr>
              <a:t>the</a:t>
            </a:r>
            <a:r>
              <a:rPr lang="nl-BE" sz="1400" dirty="0">
                <a:solidFill>
                  <a:schemeClr val="accent1"/>
                </a:solidFill>
              </a:rPr>
              <a:t> radius in </a:t>
            </a:r>
            <a:r>
              <a:rPr lang="nl-BE" sz="1400" dirty="0" err="1">
                <a:solidFill>
                  <a:schemeClr val="accent1"/>
                </a:solidFill>
              </a:rPr>
              <a:t>which</a:t>
            </a:r>
            <a:r>
              <a:rPr lang="nl-BE" sz="1400" dirty="0">
                <a:solidFill>
                  <a:schemeClr val="accent1"/>
                </a:solidFill>
              </a:rPr>
              <a:t> </a:t>
            </a:r>
            <a:r>
              <a:rPr lang="nl-BE" sz="1400" dirty="0" err="1">
                <a:solidFill>
                  <a:schemeClr val="accent1"/>
                </a:solidFill>
              </a:rPr>
              <a:t>any</a:t>
            </a:r>
            <a:r>
              <a:rPr lang="nl-BE" sz="1400" dirty="0">
                <a:solidFill>
                  <a:schemeClr val="accent1"/>
                </a:solidFill>
              </a:rPr>
              <a:t> </a:t>
            </a:r>
            <a:r>
              <a:rPr lang="nl-BE" sz="1400" dirty="0" err="1">
                <a:solidFill>
                  <a:schemeClr val="accent1"/>
                </a:solidFill>
              </a:rPr>
              <a:t>friendly</a:t>
            </a:r>
            <a:r>
              <a:rPr lang="nl-BE" sz="1400" dirty="0">
                <a:solidFill>
                  <a:schemeClr val="accent1"/>
                </a:solidFill>
              </a:rPr>
              <a:t> unit </a:t>
            </a:r>
            <a:r>
              <a:rPr lang="nl-BE" sz="1400" dirty="0" err="1">
                <a:solidFill>
                  <a:schemeClr val="accent1"/>
                </a:solidFill>
              </a:rPr>
              <a:t>within</a:t>
            </a:r>
            <a:r>
              <a:rPr lang="nl-BE" sz="1400" dirty="0">
                <a:solidFill>
                  <a:schemeClr val="accent1"/>
                </a:solidFill>
              </a:rPr>
              <a:t> 100km </a:t>
            </a:r>
            <a:r>
              <a:rPr lang="nl-BE" sz="1400" dirty="0" err="1">
                <a:solidFill>
                  <a:schemeClr val="accent1"/>
                </a:solidFill>
              </a:rPr>
              <a:t>from</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detected</a:t>
            </a:r>
            <a:r>
              <a:rPr lang="nl-BE" sz="1400" dirty="0">
                <a:solidFill>
                  <a:schemeClr val="accent1"/>
                </a:solidFill>
              </a:rPr>
              <a:t> target </a:t>
            </a:r>
            <a:r>
              <a:rPr lang="nl-BE" sz="1400" dirty="0" err="1">
                <a:solidFill>
                  <a:schemeClr val="accent1"/>
                </a:solidFill>
              </a:rPr>
              <a:t>will</a:t>
            </a:r>
            <a:r>
              <a:rPr lang="nl-BE" sz="1400" dirty="0">
                <a:solidFill>
                  <a:schemeClr val="accent1"/>
                </a:solidFill>
              </a:rPr>
              <a:t> </a:t>
            </a:r>
            <a:r>
              <a:rPr lang="nl-BE" sz="1400" dirty="0" err="1">
                <a:solidFill>
                  <a:schemeClr val="accent1"/>
                </a:solidFill>
              </a:rPr>
              <a:t>be</a:t>
            </a:r>
            <a:r>
              <a:rPr lang="nl-BE" sz="1400" dirty="0">
                <a:solidFill>
                  <a:schemeClr val="accent1"/>
                </a:solidFill>
              </a:rPr>
              <a:t> (re-) </a:t>
            </a:r>
            <a:r>
              <a:rPr lang="nl-BE" sz="1400" dirty="0" err="1">
                <a:solidFill>
                  <a:schemeClr val="accent1"/>
                </a:solidFill>
              </a:rPr>
              <a:t>engaged</a:t>
            </a:r>
            <a:r>
              <a:rPr lang="nl-BE" sz="1400" dirty="0">
                <a:solidFill>
                  <a:schemeClr val="accent1"/>
                </a:solidFill>
              </a:rPr>
              <a:t> </a:t>
            </a:r>
            <a:r>
              <a:rPr lang="nl-BE" sz="1400" dirty="0" err="1">
                <a:solidFill>
                  <a:schemeClr val="accent1"/>
                </a:solidFill>
              </a:rPr>
              <a:t>when</a:t>
            </a:r>
            <a:r>
              <a:rPr lang="nl-BE" sz="1400" dirty="0">
                <a:solidFill>
                  <a:schemeClr val="accent1"/>
                </a:solidFill>
              </a:rPr>
              <a:t> </a:t>
            </a:r>
            <a:r>
              <a:rPr lang="nl-BE" sz="1400" dirty="0" err="1">
                <a:solidFill>
                  <a:schemeClr val="accent1"/>
                </a:solidFill>
              </a:rPr>
              <a:t>that</a:t>
            </a:r>
            <a:r>
              <a:rPr lang="nl-BE" sz="1400" dirty="0">
                <a:solidFill>
                  <a:schemeClr val="accent1"/>
                </a:solidFill>
              </a:rPr>
              <a:t> </a:t>
            </a:r>
            <a:r>
              <a:rPr lang="nl-BE" sz="1400" dirty="0" err="1">
                <a:solidFill>
                  <a:schemeClr val="accent1"/>
                </a:solidFill>
              </a:rPr>
              <a:t>friendly</a:t>
            </a:r>
            <a:r>
              <a:rPr lang="nl-BE" sz="1400" dirty="0">
                <a:solidFill>
                  <a:schemeClr val="accent1"/>
                </a:solidFill>
              </a:rPr>
              <a:t> has no </a:t>
            </a:r>
            <a:r>
              <a:rPr lang="nl-BE" sz="1400" dirty="0" err="1">
                <a:solidFill>
                  <a:schemeClr val="accent1"/>
                </a:solidFill>
              </a:rPr>
              <a:t>duties</a:t>
            </a:r>
            <a:r>
              <a:rPr lang="nl-BE" sz="1400" dirty="0">
                <a:solidFill>
                  <a:schemeClr val="accent1"/>
                </a:solidFill>
              </a:rPr>
              <a:t> or </a:t>
            </a:r>
            <a:r>
              <a:rPr lang="nl-BE" sz="1400" dirty="0" err="1">
                <a:solidFill>
                  <a:schemeClr val="accent1"/>
                </a:solidFill>
              </a:rPr>
              <a:t>current</a:t>
            </a:r>
            <a:r>
              <a:rPr lang="nl-BE" sz="1400" dirty="0">
                <a:solidFill>
                  <a:schemeClr val="accent1"/>
                </a:solidFill>
              </a:rPr>
              <a:t> </a:t>
            </a:r>
            <a:r>
              <a:rPr lang="nl-BE" sz="1400" dirty="0" err="1">
                <a:solidFill>
                  <a:schemeClr val="accent1"/>
                </a:solidFill>
              </a:rPr>
              <a:t>task</a:t>
            </a:r>
            <a:r>
              <a:rPr lang="nl-BE" sz="1400" dirty="0">
                <a:solidFill>
                  <a:schemeClr val="accent1"/>
                </a:solidFill>
              </a:rPr>
              <a:t>, like RTB.</a:t>
            </a:r>
          </a:p>
        </p:txBody>
      </p:sp>
      <p:sp>
        <p:nvSpPr>
          <p:cNvPr id="13" name="Rechthoek 12"/>
          <p:cNvSpPr/>
          <p:nvPr/>
        </p:nvSpPr>
        <p:spPr>
          <a:xfrm>
            <a:off x="8346025" y="477901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CCCP Border</a:t>
            </a:r>
          </a:p>
        </p:txBody>
      </p:sp>
      <p:pic>
        <p:nvPicPr>
          <p:cNvPr id="6" name="Afbeelding 5"/>
          <p:cNvPicPr>
            <a:picLocks noChangeAspect="1"/>
          </p:cNvPicPr>
          <p:nvPr/>
        </p:nvPicPr>
        <p:blipFill>
          <a:blip r:embed="rId3"/>
          <a:stretch>
            <a:fillRect/>
          </a:stretch>
        </p:blipFill>
        <p:spPr>
          <a:xfrm>
            <a:off x="423555" y="2481262"/>
            <a:ext cx="8372475" cy="1895475"/>
          </a:xfrm>
          <a:prstGeom prst="rect">
            <a:avLst/>
          </a:prstGeom>
          <a:ln w="12700">
            <a:solidFill>
              <a:schemeClr val="bg1"/>
            </a:solidFill>
          </a:ln>
          <a:effectLst>
            <a:outerShdw blurRad="50800" dist="38100" dir="2700000" algn="tl" rotWithShape="0">
              <a:prstClr val="black">
                <a:alpha val="40000"/>
              </a:prstClr>
            </a:outerShdw>
          </a:effectLst>
        </p:spPr>
      </p:pic>
      <p:sp>
        <p:nvSpPr>
          <p:cNvPr id="15" name="Rechthoek 14"/>
          <p:cNvSpPr/>
          <p:nvPr/>
        </p:nvSpPr>
        <p:spPr>
          <a:xfrm>
            <a:off x="6816008" y="2258987"/>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24512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695940" y="5049018"/>
            <a:ext cx="4950055"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a:t>
            </a:r>
            <a:r>
              <a:rPr lang="nl-BE" sz="1400" dirty="0">
                <a:solidFill>
                  <a:schemeClr val="accent1"/>
                </a:solidFill>
              </a:rPr>
              <a:t> takes 4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The </a:t>
            </a:r>
            <a:r>
              <a:rPr lang="nl-BE" sz="1400" dirty="0" err="1">
                <a:solidFill>
                  <a:schemeClr val="accent1"/>
                </a:solidFill>
              </a:rPr>
              <a:t>Airbase</a:t>
            </a:r>
            <a:r>
              <a:rPr lang="nl-BE" sz="1400" dirty="0">
                <a:solidFill>
                  <a:schemeClr val="accent1"/>
                </a:solidFill>
              </a:rPr>
              <a:t> at </a:t>
            </a:r>
            <a:r>
              <a:rPr lang="nl-BE" sz="1400" dirty="0" err="1">
                <a:solidFill>
                  <a:schemeClr val="accent1"/>
                </a:solidFill>
              </a:rPr>
              <a:t>which</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is </a:t>
            </a:r>
            <a:r>
              <a:rPr lang="nl-BE" sz="1400" dirty="0" err="1">
                <a:solidFill>
                  <a:schemeClr val="accent1"/>
                </a:solidFill>
              </a:rPr>
              <a:t>located</a:t>
            </a:r>
            <a:r>
              <a:rPr lang="nl-BE" sz="1400" dirty="0">
                <a:solidFill>
                  <a:schemeClr val="accent1"/>
                </a:solidFill>
              </a:rPr>
              <a:t>. </a:t>
            </a:r>
            <a:r>
              <a:rPr lang="nl-BE" sz="1400" dirty="0" err="1">
                <a:solidFill>
                  <a:schemeClr val="accent1"/>
                </a:solidFill>
              </a:rPr>
              <a:t>Use</a:t>
            </a:r>
            <a:r>
              <a:rPr lang="nl-BE" sz="1400" dirty="0">
                <a:solidFill>
                  <a:schemeClr val="accent1"/>
                </a:solidFill>
              </a:rPr>
              <a:t> </a:t>
            </a:r>
            <a:r>
              <a:rPr lang="nl-BE" sz="1400" dirty="0" err="1">
                <a:solidFill>
                  <a:schemeClr val="accent1"/>
                </a:solidFill>
              </a:rPr>
              <a:t>the</a:t>
            </a:r>
            <a:r>
              <a:rPr lang="nl-BE" sz="1400" dirty="0">
                <a:solidFill>
                  <a:schemeClr val="accent1"/>
                </a:solidFill>
              </a:rPr>
              <a:t> AIRBASE </a:t>
            </a:r>
            <a:r>
              <a:rPr lang="nl-BE" sz="1400" dirty="0" err="1">
                <a:solidFill>
                  <a:schemeClr val="accent1"/>
                </a:solidFill>
              </a:rPr>
              <a:t>enumerator</a:t>
            </a:r>
            <a:r>
              <a:rPr lang="nl-BE" sz="1400" dirty="0">
                <a:solidFill>
                  <a:schemeClr val="accent1"/>
                </a:solidFill>
              </a:rPr>
              <a:t>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this</a:t>
            </a:r>
            <a:r>
              <a:rPr lang="nl-BE" sz="1400" dirty="0">
                <a:solidFill>
                  <a:schemeClr val="accent1"/>
                </a:solidFill>
              </a:rPr>
              <a:t>.</a:t>
            </a:r>
            <a:br>
              <a:rPr lang="nl-BE" sz="1400" dirty="0">
                <a:solidFill>
                  <a:schemeClr val="accent1"/>
                </a:solidFill>
              </a:rPr>
            </a:br>
            <a:r>
              <a:rPr lang="nl-BE" sz="1400" dirty="0">
                <a:solidFill>
                  <a:schemeClr val="accent1"/>
                </a:solidFill>
              </a:rPr>
              <a:t>3. The list ( </a:t>
            </a:r>
            <a:r>
              <a:rPr lang="nl-BE" sz="1400" dirty="0" err="1">
                <a:solidFill>
                  <a:schemeClr val="accent1"/>
                </a:solidFill>
              </a:rPr>
              <a:t>between</a:t>
            </a:r>
            <a:r>
              <a:rPr lang="nl-BE" sz="1400" dirty="0">
                <a:solidFill>
                  <a:schemeClr val="accent1"/>
                </a:solidFill>
              </a:rPr>
              <a:t> { } ) of templates </a:t>
            </a:r>
            <a:r>
              <a:rPr lang="nl-BE" sz="1400" dirty="0" err="1">
                <a:solidFill>
                  <a:schemeClr val="accent1"/>
                </a:solidFill>
              </a:rPr>
              <a:t>defined</a:t>
            </a:r>
            <a:r>
              <a:rPr lang="nl-BE" sz="1400" dirty="0">
                <a:solidFill>
                  <a:schemeClr val="accent1"/>
                </a:solidFill>
              </a:rPr>
              <a:t> as strings.</a:t>
            </a:r>
            <a:br>
              <a:rPr lang="nl-BE" sz="1400" dirty="0">
                <a:solidFill>
                  <a:schemeClr val="accent1"/>
                </a:solidFill>
              </a:rPr>
            </a:br>
            <a:r>
              <a:rPr lang="nl-BE" sz="1400" dirty="0">
                <a:solidFill>
                  <a:schemeClr val="accent1"/>
                </a:solidFill>
              </a:rPr>
              <a:t>4. The </a:t>
            </a:r>
            <a:r>
              <a:rPr lang="nl-BE" sz="1400" dirty="0" err="1">
                <a:solidFill>
                  <a:schemeClr val="accent1"/>
                </a:solidFill>
              </a:rPr>
              <a:t>amount</a:t>
            </a:r>
            <a:r>
              <a:rPr lang="nl-BE" sz="1400" dirty="0">
                <a:solidFill>
                  <a:schemeClr val="accent1"/>
                </a:solidFill>
              </a:rPr>
              <a:t> of resources.</a:t>
            </a:r>
          </a:p>
        </p:txBody>
      </p:sp>
      <p:pic>
        <p:nvPicPr>
          <p:cNvPr id="2" name="Afbeelding 1"/>
          <p:cNvPicPr>
            <a:picLocks noChangeAspect="1"/>
          </p:cNvPicPr>
          <p:nvPr/>
        </p:nvPicPr>
        <p:blipFill>
          <a:blip r:embed="rId3"/>
          <a:stretch>
            <a:fillRect/>
          </a:stretch>
        </p:blipFill>
        <p:spPr>
          <a:xfrm>
            <a:off x="245935" y="2840780"/>
            <a:ext cx="7210425" cy="1038225"/>
          </a:xfrm>
          <a:prstGeom prst="rect">
            <a:avLst/>
          </a:prstGeom>
          <a:ln w="12700">
            <a:solidFill>
              <a:schemeClr val="bg1"/>
            </a:solidFill>
          </a:ln>
          <a:effectLst>
            <a:outerShdw blurRad="50800" dist="38100" dir="2700000" algn="tl" rotWithShape="0">
              <a:prstClr val="black">
                <a:alpha val="40000"/>
              </a:prstClr>
            </a:outerShdw>
          </a:effectLst>
        </p:spPr>
      </p:pic>
      <p:sp>
        <p:nvSpPr>
          <p:cNvPr id="15" name="Rechthoek 14"/>
          <p:cNvSpPr/>
          <p:nvPr/>
        </p:nvSpPr>
        <p:spPr>
          <a:xfrm>
            <a:off x="5825997" y="2618991"/>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192910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695940" y="5049018"/>
            <a:ext cx="4950055"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SetSquadronOverhead</a:t>
            </a:r>
            <a:r>
              <a:rPr lang="nl-BE" sz="1400" dirty="0">
                <a:solidFill>
                  <a:schemeClr val="accent1"/>
                </a:solidFill>
              </a:rPr>
              <a:t> takes 2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Overhead parameter, </a:t>
            </a:r>
            <a:r>
              <a:rPr lang="nl-BE" sz="1400" dirty="0" err="1">
                <a:solidFill>
                  <a:schemeClr val="accent1"/>
                </a:solidFill>
              </a:rPr>
              <a:t>which</a:t>
            </a:r>
            <a:r>
              <a:rPr lang="nl-BE" sz="1400" dirty="0">
                <a:solidFill>
                  <a:schemeClr val="accent1"/>
                </a:solidFill>
              </a:rPr>
              <a:t> is a </a:t>
            </a:r>
            <a:r>
              <a:rPr lang="nl-BE" sz="1400" dirty="0" err="1">
                <a:solidFill>
                  <a:schemeClr val="accent1"/>
                </a:solidFill>
              </a:rPr>
              <a:t>number</a:t>
            </a:r>
            <a:r>
              <a:rPr lang="nl-BE" sz="1400" dirty="0">
                <a:solidFill>
                  <a:schemeClr val="accent1"/>
                </a:solidFill>
              </a:rPr>
              <a:t>. 1 is </a:t>
            </a:r>
            <a:r>
              <a:rPr lang="nl-BE" sz="1400" dirty="0" err="1">
                <a:solidFill>
                  <a:schemeClr val="accent1"/>
                </a:solidFill>
              </a:rPr>
              <a:t>neutral</a:t>
            </a:r>
            <a:r>
              <a:rPr lang="nl-BE" sz="1400" dirty="0">
                <a:solidFill>
                  <a:schemeClr val="accent1"/>
                </a:solidFill>
              </a:rPr>
              <a:t>, </a:t>
            </a:r>
            <a:r>
              <a:rPr lang="nl-BE" sz="1400" dirty="0" err="1">
                <a:solidFill>
                  <a:schemeClr val="accent1"/>
                </a:solidFill>
              </a:rPr>
              <a:t>bigger</a:t>
            </a:r>
            <a:r>
              <a:rPr lang="nl-BE" sz="1400" dirty="0">
                <a:solidFill>
                  <a:schemeClr val="accent1"/>
                </a:solidFill>
              </a:rPr>
              <a:t> </a:t>
            </a:r>
            <a:r>
              <a:rPr lang="nl-BE" sz="1400" dirty="0" err="1">
                <a:solidFill>
                  <a:schemeClr val="accent1"/>
                </a:solidFill>
              </a:rPr>
              <a:t>than</a:t>
            </a:r>
            <a:r>
              <a:rPr lang="nl-BE" sz="1400" dirty="0">
                <a:solidFill>
                  <a:schemeClr val="accent1"/>
                </a:solidFill>
              </a:rPr>
              <a:t> </a:t>
            </a:r>
            <a:r>
              <a:rPr lang="nl-BE" sz="1400" dirty="0" err="1">
                <a:solidFill>
                  <a:schemeClr val="accent1"/>
                </a:solidFill>
              </a:rPr>
              <a:t>one</a:t>
            </a:r>
            <a:r>
              <a:rPr lang="nl-BE" sz="1400" dirty="0">
                <a:solidFill>
                  <a:schemeClr val="accent1"/>
                </a:solidFill>
              </a:rPr>
              <a:t> is more </a:t>
            </a:r>
            <a:r>
              <a:rPr lang="nl-BE" sz="1400" dirty="0" err="1">
                <a:solidFill>
                  <a:schemeClr val="accent1"/>
                </a:solidFill>
              </a:rPr>
              <a:t>defenses</a:t>
            </a:r>
            <a:r>
              <a:rPr lang="nl-BE" sz="1400" dirty="0">
                <a:solidFill>
                  <a:schemeClr val="accent1"/>
                </a:solidFill>
              </a:rPr>
              <a:t>, </a:t>
            </a:r>
            <a:r>
              <a:rPr lang="nl-BE" sz="1400" dirty="0" err="1">
                <a:solidFill>
                  <a:schemeClr val="accent1"/>
                </a:solidFill>
              </a:rPr>
              <a:t>lower</a:t>
            </a:r>
            <a:r>
              <a:rPr lang="nl-BE" sz="1400" dirty="0">
                <a:solidFill>
                  <a:schemeClr val="accent1"/>
                </a:solidFill>
              </a:rPr>
              <a:t> </a:t>
            </a:r>
            <a:r>
              <a:rPr lang="nl-BE" sz="1400" dirty="0" err="1">
                <a:solidFill>
                  <a:schemeClr val="accent1"/>
                </a:solidFill>
              </a:rPr>
              <a:t>than</a:t>
            </a:r>
            <a:r>
              <a:rPr lang="nl-BE" sz="1400" dirty="0">
                <a:solidFill>
                  <a:schemeClr val="accent1"/>
                </a:solidFill>
              </a:rPr>
              <a:t> 1 is </a:t>
            </a:r>
            <a:r>
              <a:rPr lang="nl-BE" sz="1400" dirty="0" err="1">
                <a:solidFill>
                  <a:schemeClr val="accent1"/>
                </a:solidFill>
              </a:rPr>
              <a:t>less</a:t>
            </a:r>
            <a:r>
              <a:rPr lang="nl-BE" sz="1400" dirty="0">
                <a:solidFill>
                  <a:schemeClr val="accent1"/>
                </a:solidFill>
              </a:rPr>
              <a:t> </a:t>
            </a:r>
            <a:r>
              <a:rPr lang="nl-BE" sz="1400" dirty="0" err="1">
                <a:solidFill>
                  <a:schemeClr val="accent1"/>
                </a:solidFill>
              </a:rPr>
              <a:t>defenses</a:t>
            </a:r>
            <a:r>
              <a:rPr lang="nl-BE" sz="1400" dirty="0">
                <a:solidFill>
                  <a:schemeClr val="accent1"/>
                </a:solidFill>
              </a:rPr>
              <a:t>.</a:t>
            </a:r>
          </a:p>
        </p:txBody>
      </p:sp>
      <p:pic>
        <p:nvPicPr>
          <p:cNvPr id="4" name="Afbeelding 3"/>
          <p:cNvPicPr>
            <a:picLocks noChangeAspect="1"/>
          </p:cNvPicPr>
          <p:nvPr/>
        </p:nvPicPr>
        <p:blipFill>
          <a:blip r:embed="rId3"/>
          <a:stretch>
            <a:fillRect/>
          </a:stretch>
        </p:blipFill>
        <p:spPr>
          <a:xfrm>
            <a:off x="1055944" y="2708992"/>
            <a:ext cx="4314825" cy="1733550"/>
          </a:xfrm>
          <a:prstGeom prst="rect">
            <a:avLst/>
          </a:prstGeom>
          <a:ln w="12700">
            <a:solidFill>
              <a:schemeClr val="bg1"/>
            </a:solidFill>
          </a:ln>
          <a:effectLst>
            <a:outerShdw blurRad="50800" dist="38100" dir="2700000" algn="tl" rotWithShape="0">
              <a:prstClr val="black">
                <a:alpha val="40000"/>
              </a:prstClr>
            </a:outerShdw>
          </a:effectLst>
        </p:spPr>
      </p:pic>
      <p:sp>
        <p:nvSpPr>
          <p:cNvPr id="9" name="Rechthoek 8"/>
          <p:cNvSpPr/>
          <p:nvPr/>
        </p:nvSpPr>
        <p:spPr>
          <a:xfrm>
            <a:off x="3665973" y="2528990"/>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
        <p:nvSpPr>
          <p:cNvPr id="14" name="Rechthoek 13"/>
          <p:cNvSpPr/>
          <p:nvPr/>
        </p:nvSpPr>
        <p:spPr>
          <a:xfrm>
            <a:off x="5735997" y="2798993"/>
            <a:ext cx="3420038" cy="1620786"/>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SetSquadronGrouping</a:t>
            </a:r>
            <a:r>
              <a:rPr lang="nl-BE" sz="1400" dirty="0">
                <a:solidFill>
                  <a:schemeClr val="accent1"/>
                </a:solidFill>
              </a:rPr>
              <a:t> takes 2 parameters:</a:t>
            </a:r>
            <a:br>
              <a:rPr lang="nl-BE" sz="1400" dirty="0">
                <a:solidFill>
                  <a:schemeClr val="accent1"/>
                </a:solidFill>
              </a:rPr>
            </a:br>
            <a:r>
              <a:rPr lang="nl-BE" sz="1400" dirty="0">
                <a:solidFill>
                  <a:schemeClr val="accent1"/>
                </a:solidFill>
              </a:rPr>
              <a:t>1. The Name of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This</a:t>
            </a:r>
            <a:r>
              <a:rPr lang="nl-BE" sz="1400" dirty="0">
                <a:solidFill>
                  <a:schemeClr val="accent1"/>
                </a:solidFill>
              </a:rPr>
              <a:t> is </a:t>
            </a:r>
            <a:r>
              <a:rPr lang="nl-BE" sz="1400" dirty="0" err="1">
                <a:solidFill>
                  <a:schemeClr val="accent1"/>
                </a:solidFill>
              </a:rPr>
              <a:t>the</a:t>
            </a:r>
            <a:r>
              <a:rPr lang="nl-BE" sz="1400" dirty="0">
                <a:solidFill>
                  <a:schemeClr val="accent1"/>
                </a:solidFill>
              </a:rPr>
              <a:t> </a:t>
            </a:r>
            <a:r>
              <a:rPr lang="nl-BE" sz="1400" b="1" dirty="0" err="1">
                <a:solidFill>
                  <a:schemeClr val="accent1"/>
                </a:solidFill>
              </a:rPr>
              <a:t>key</a:t>
            </a:r>
            <a:r>
              <a:rPr lang="nl-BE" sz="1400" b="1" dirty="0">
                <a:solidFill>
                  <a:schemeClr val="accent1"/>
                </a:solidFill>
              </a:rPr>
              <a:t> of </a:t>
            </a:r>
            <a:r>
              <a:rPr lang="nl-BE" sz="1400" b="1" dirty="0" err="1">
                <a:solidFill>
                  <a:schemeClr val="accent1"/>
                </a:solidFill>
              </a:rPr>
              <a:t>the</a:t>
            </a:r>
            <a:r>
              <a:rPr lang="nl-BE" sz="1400" b="1" dirty="0">
                <a:solidFill>
                  <a:schemeClr val="accent1"/>
                </a:solidFill>
              </a:rPr>
              <a:t> squadron </a:t>
            </a:r>
            <a:r>
              <a:rPr lang="nl-BE" sz="1400" b="1" dirty="0" err="1">
                <a:solidFill>
                  <a:schemeClr val="accent1"/>
                </a:solidFill>
              </a:rPr>
              <a:t>and</a:t>
            </a:r>
            <a:r>
              <a:rPr lang="nl-BE" sz="1400" b="1" dirty="0">
                <a:solidFill>
                  <a:schemeClr val="accent1"/>
                </a:solidFill>
              </a:rPr>
              <a:t> must </a:t>
            </a:r>
            <a:r>
              <a:rPr lang="nl-BE" sz="1400" b="1" dirty="0" err="1">
                <a:solidFill>
                  <a:schemeClr val="accent1"/>
                </a:solidFill>
              </a:rPr>
              <a:t>be</a:t>
            </a:r>
            <a:r>
              <a:rPr lang="nl-BE" sz="1400" b="1" dirty="0">
                <a:solidFill>
                  <a:schemeClr val="accent1"/>
                </a:solidFill>
              </a:rPr>
              <a:t> </a:t>
            </a:r>
            <a:r>
              <a:rPr lang="nl-BE" sz="1400" b="1" dirty="0" err="1">
                <a:solidFill>
                  <a:schemeClr val="accent1"/>
                </a:solidFill>
              </a:rPr>
              <a:t>unique</a:t>
            </a:r>
            <a:r>
              <a:rPr lang="nl-BE" sz="1400" b="1" dirty="0">
                <a:solidFill>
                  <a:schemeClr val="accent1"/>
                </a:solidFill>
              </a:rPr>
              <a:t>!</a:t>
            </a:r>
            <a:br>
              <a:rPr lang="nl-BE" sz="1400" b="1" dirty="0">
                <a:solidFill>
                  <a:schemeClr val="accent1"/>
                </a:solidFill>
              </a:rPr>
            </a:br>
            <a:r>
              <a:rPr lang="nl-BE" sz="1400" dirty="0">
                <a:solidFill>
                  <a:schemeClr val="accent1"/>
                </a:solidFill>
              </a:rPr>
              <a:t>2. The </a:t>
            </a:r>
            <a:r>
              <a:rPr lang="nl-BE" sz="1400" dirty="0" err="1">
                <a:solidFill>
                  <a:schemeClr val="accent1"/>
                </a:solidFill>
              </a:rPr>
              <a:t>grouping</a:t>
            </a:r>
            <a:r>
              <a:rPr lang="nl-BE" sz="1400" dirty="0">
                <a:solidFill>
                  <a:schemeClr val="accent1"/>
                </a:solidFill>
              </a:rPr>
              <a:t> parameter </a:t>
            </a:r>
            <a:r>
              <a:rPr lang="nl-BE" sz="1400" dirty="0" err="1">
                <a:solidFill>
                  <a:schemeClr val="accent1"/>
                </a:solidFill>
              </a:rPr>
              <a:t>specifies</a:t>
            </a:r>
            <a:r>
              <a:rPr lang="nl-BE" sz="1400" dirty="0">
                <a:solidFill>
                  <a:schemeClr val="accent1"/>
                </a:solidFill>
              </a:rPr>
              <a:t> </a:t>
            </a:r>
            <a:r>
              <a:rPr lang="nl-BE" sz="1400" dirty="0" err="1">
                <a:solidFill>
                  <a:schemeClr val="accent1"/>
                </a:solidFill>
              </a:rPr>
              <a:t>how</a:t>
            </a:r>
            <a:r>
              <a:rPr lang="nl-BE" sz="1400" dirty="0">
                <a:solidFill>
                  <a:schemeClr val="accent1"/>
                </a:solidFill>
              </a:rPr>
              <a:t> </a:t>
            </a:r>
            <a:r>
              <a:rPr lang="nl-BE" sz="1400" dirty="0" err="1">
                <a:solidFill>
                  <a:schemeClr val="accent1"/>
                </a:solidFill>
              </a:rPr>
              <a:t>many</a:t>
            </a:r>
            <a:r>
              <a:rPr lang="nl-BE" sz="1400" dirty="0">
                <a:solidFill>
                  <a:schemeClr val="accent1"/>
                </a:solidFill>
              </a:rPr>
              <a:t> units </a:t>
            </a:r>
            <a:r>
              <a:rPr lang="nl-BE" sz="1400" dirty="0" err="1">
                <a:solidFill>
                  <a:schemeClr val="accent1"/>
                </a:solidFill>
              </a:rPr>
              <a:t>will</a:t>
            </a:r>
            <a:r>
              <a:rPr lang="nl-BE" sz="1400" dirty="0">
                <a:solidFill>
                  <a:schemeClr val="accent1"/>
                </a:solidFill>
              </a:rPr>
              <a:t> form </a:t>
            </a:r>
            <a:r>
              <a:rPr lang="nl-BE" sz="1400" dirty="0" err="1">
                <a:solidFill>
                  <a:schemeClr val="accent1"/>
                </a:solidFill>
              </a:rPr>
              <a:t>one</a:t>
            </a:r>
            <a:r>
              <a:rPr lang="nl-BE" sz="1400" dirty="0">
                <a:solidFill>
                  <a:schemeClr val="accent1"/>
                </a:solidFill>
              </a:rPr>
              <a:t> </a:t>
            </a:r>
            <a:r>
              <a:rPr lang="nl-BE" sz="1400" dirty="0" err="1">
                <a:solidFill>
                  <a:schemeClr val="accent1"/>
                </a:solidFill>
              </a:rPr>
              <a:t>group</a:t>
            </a:r>
            <a:r>
              <a:rPr lang="nl-BE" sz="1400" dirty="0">
                <a:solidFill>
                  <a:schemeClr val="accent1"/>
                </a:solidFill>
              </a:rPr>
              <a:t>.</a:t>
            </a:r>
          </a:p>
        </p:txBody>
      </p:sp>
    </p:spTree>
    <p:extLst>
      <p:ext uri="{BB962C8B-B14F-4D97-AF65-F5344CB8AC3E}">
        <p14:creationId xmlns:p14="http://schemas.microsoft.com/office/powerpoint/2010/main" val="393392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rotWithShape="1">
          <a:blip r:embed="rId2"/>
          <a:srcRect t="3350" b="23038"/>
          <a:stretch/>
        </p:blipFill>
        <p:spPr>
          <a:xfrm>
            <a:off x="3866284" y="1809750"/>
            <a:ext cx="8325716" cy="5048250"/>
          </a:xfrm>
          <a:prstGeom prst="rect">
            <a:avLst/>
          </a:prstGeom>
        </p:spPr>
      </p:pic>
      <p:sp>
        <p:nvSpPr>
          <p:cNvPr id="12" name="Rechthoek 11"/>
          <p:cNvSpPr/>
          <p:nvPr/>
        </p:nvSpPr>
        <p:spPr>
          <a:xfrm>
            <a:off x="6636006" y="567902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MIG-31</a:t>
            </a:r>
          </a:p>
        </p:txBody>
      </p:sp>
      <p:sp>
        <p:nvSpPr>
          <p:cNvPr id="13" name="Rechthoek 12"/>
          <p:cNvSpPr/>
          <p:nvPr/>
        </p:nvSpPr>
        <p:spPr>
          <a:xfrm>
            <a:off x="6636006" y="531902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SQ CCCP SU-27</a:t>
            </a:r>
          </a:p>
        </p:txBody>
      </p:sp>
      <p:sp>
        <p:nvSpPr>
          <p:cNvPr id="3" name="Titel 2"/>
          <p:cNvSpPr>
            <a:spLocks noGrp="1"/>
          </p:cNvSpPr>
          <p:nvPr>
            <p:ph type="title"/>
          </p:nvPr>
        </p:nvSpPr>
        <p:spPr/>
        <p:txBody>
          <a:bodyPr/>
          <a:lstStyle/>
          <a:p>
            <a:r>
              <a:rPr lang="nl-BE" dirty="0"/>
              <a:t>7. “script” </a:t>
            </a:r>
            <a:r>
              <a:rPr lang="nl-BE" dirty="0" err="1"/>
              <a:t>the</a:t>
            </a:r>
            <a:r>
              <a:rPr lang="nl-BE" dirty="0"/>
              <a:t> squadrons </a:t>
            </a:r>
            <a:r>
              <a:rPr lang="nl-BE" dirty="0" err="1"/>
              <a:t>and</a:t>
            </a:r>
            <a:r>
              <a:rPr lang="nl-BE" dirty="0"/>
              <a:t> </a:t>
            </a:r>
            <a:r>
              <a:rPr lang="nl-BE" dirty="0" err="1"/>
              <a:t>compositions</a:t>
            </a:r>
            <a:endParaRPr lang="nl-BE" dirty="0"/>
          </a:p>
        </p:txBody>
      </p:sp>
      <p:sp>
        <p:nvSpPr>
          <p:cNvPr id="10" name="Rechthoek 9"/>
          <p:cNvSpPr/>
          <p:nvPr/>
        </p:nvSpPr>
        <p:spPr>
          <a:xfrm>
            <a:off x="1102029" y="4959017"/>
            <a:ext cx="4950055" cy="900010"/>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a:t>
            </a:r>
            <a:r>
              <a:rPr lang="nl-BE" sz="1400" b="1" dirty="0" err="1">
                <a:solidFill>
                  <a:schemeClr val="accent1"/>
                </a:solidFill>
              </a:rPr>
              <a:t>SetSquadronTakeoff</a:t>
            </a:r>
            <a:r>
              <a:rPr lang="nl-BE" sz="1400" b="1" dirty="0">
                <a:solidFill>
                  <a:schemeClr val="accent1"/>
                </a:solidFill>
              </a:rPr>
              <a:t> </a:t>
            </a:r>
            <a:r>
              <a:rPr lang="nl-BE" sz="1400" b="1" dirty="0" err="1">
                <a:solidFill>
                  <a:schemeClr val="accent1"/>
                </a:solidFill>
              </a:rPr>
              <a:t>and</a:t>
            </a:r>
            <a:r>
              <a:rPr lang="nl-BE" sz="1400" b="1" dirty="0">
                <a:solidFill>
                  <a:schemeClr val="accent1"/>
                </a:solidFill>
              </a:rPr>
              <a:t> :</a:t>
            </a:r>
            <a:r>
              <a:rPr lang="nl-BE" sz="1400" b="1" dirty="0" err="1">
                <a:solidFill>
                  <a:schemeClr val="accent1"/>
                </a:solidFill>
              </a:rPr>
              <a:t>SetSquadronTakeoff</a:t>
            </a:r>
            <a:r>
              <a:rPr lang="nl-BE" sz="1400" b="1" dirty="0">
                <a:solidFill>
                  <a:schemeClr val="accent1"/>
                </a:solidFill>
              </a:rPr>
              <a:t> </a:t>
            </a:r>
            <a:r>
              <a:rPr lang="nl-BE" sz="1400" dirty="0" err="1">
                <a:solidFill>
                  <a:schemeClr val="accent1"/>
                </a:solidFill>
              </a:rPr>
              <a:t>specify</a:t>
            </a:r>
            <a:r>
              <a:rPr lang="nl-BE" sz="1400" dirty="0">
                <a:solidFill>
                  <a:schemeClr val="accent1"/>
                </a:solidFill>
              </a:rPr>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takeoff</a:t>
            </a:r>
            <a:r>
              <a:rPr lang="nl-BE" sz="1400" dirty="0">
                <a:solidFill>
                  <a:schemeClr val="accent1"/>
                </a:solidFill>
              </a:rPr>
              <a:t> </a:t>
            </a:r>
            <a:r>
              <a:rPr lang="nl-BE" sz="1400" dirty="0" err="1">
                <a:solidFill>
                  <a:schemeClr val="accent1"/>
                </a:solidFill>
              </a:rPr>
              <a:t>and</a:t>
            </a:r>
            <a:r>
              <a:rPr lang="nl-BE" sz="1400" dirty="0">
                <a:solidFill>
                  <a:schemeClr val="accent1"/>
                </a:solidFill>
              </a:rPr>
              <a:t> landing </a:t>
            </a:r>
            <a:r>
              <a:rPr lang="nl-BE" sz="1400" dirty="0" err="1">
                <a:solidFill>
                  <a:schemeClr val="accent1"/>
                </a:solidFill>
              </a:rPr>
              <a:t>methods</a:t>
            </a:r>
            <a:r>
              <a:rPr lang="nl-BE" sz="1400" dirty="0">
                <a:solidFill>
                  <a:schemeClr val="accent1"/>
                </a:solidFill>
              </a:rPr>
              <a:t> </a:t>
            </a:r>
            <a:r>
              <a:rPr lang="nl-BE" sz="1400" dirty="0" err="1">
                <a:solidFill>
                  <a:schemeClr val="accent1"/>
                </a:solidFill>
              </a:rPr>
              <a:t>applied</a:t>
            </a:r>
            <a:r>
              <a:rPr lang="nl-BE" sz="1400" dirty="0">
                <a:solidFill>
                  <a:schemeClr val="accent1"/>
                </a:solidFill>
              </a:rPr>
              <a:t> </a:t>
            </a:r>
            <a:r>
              <a:rPr lang="nl-BE" sz="1400" dirty="0" err="1">
                <a:solidFill>
                  <a:schemeClr val="accent1"/>
                </a:solidFill>
              </a:rPr>
              <a:t>to</a:t>
            </a:r>
            <a:r>
              <a:rPr lang="nl-BE" sz="1400" dirty="0">
                <a:solidFill>
                  <a:schemeClr val="accent1"/>
                </a:solidFill>
              </a:rPr>
              <a:t> </a:t>
            </a:r>
            <a:r>
              <a:rPr lang="nl-BE" sz="1400" dirty="0" err="1">
                <a:solidFill>
                  <a:schemeClr val="accent1"/>
                </a:solidFill>
              </a:rPr>
              <a:t>resolve</a:t>
            </a:r>
            <a:r>
              <a:rPr lang="nl-BE" sz="1400" dirty="0">
                <a:solidFill>
                  <a:schemeClr val="accent1"/>
                </a:solidFill>
              </a:rPr>
              <a:t> bottlenecks at airports or </a:t>
            </a:r>
            <a:r>
              <a:rPr lang="nl-BE" sz="1400" dirty="0" err="1">
                <a:solidFill>
                  <a:schemeClr val="accent1"/>
                </a:solidFill>
              </a:rPr>
              <a:t>to</a:t>
            </a:r>
            <a:r>
              <a:rPr lang="nl-BE" sz="1400" dirty="0">
                <a:solidFill>
                  <a:schemeClr val="accent1"/>
                </a:solidFill>
              </a:rPr>
              <a:t> </a:t>
            </a:r>
            <a:r>
              <a:rPr lang="nl-BE" sz="1400" dirty="0" err="1">
                <a:solidFill>
                  <a:schemeClr val="accent1"/>
                </a:solidFill>
              </a:rPr>
              <a:t>increase</a:t>
            </a:r>
            <a:r>
              <a:rPr lang="nl-BE" sz="1400" dirty="0">
                <a:solidFill>
                  <a:schemeClr val="accent1"/>
                </a:solidFill>
              </a:rPr>
              <a:t> </a:t>
            </a:r>
            <a:r>
              <a:rPr lang="nl-BE" sz="1400" dirty="0" err="1">
                <a:solidFill>
                  <a:schemeClr val="accent1"/>
                </a:solidFill>
              </a:rPr>
              <a:t>realism</a:t>
            </a:r>
            <a:r>
              <a:rPr lang="nl-BE" sz="1400" dirty="0">
                <a:solidFill>
                  <a:schemeClr val="accent1"/>
                </a:solidFill>
              </a:rPr>
              <a:t>.</a:t>
            </a:r>
          </a:p>
        </p:txBody>
      </p:sp>
      <p:pic>
        <p:nvPicPr>
          <p:cNvPr id="2" name="Afbeelding 1"/>
          <p:cNvPicPr>
            <a:picLocks noChangeAspect="1"/>
          </p:cNvPicPr>
          <p:nvPr/>
        </p:nvPicPr>
        <p:blipFill>
          <a:blip r:embed="rId3"/>
          <a:stretch>
            <a:fillRect/>
          </a:stretch>
        </p:blipFill>
        <p:spPr>
          <a:xfrm>
            <a:off x="695940" y="2348988"/>
            <a:ext cx="5962650" cy="2028825"/>
          </a:xfrm>
          <a:prstGeom prst="rect">
            <a:avLst/>
          </a:prstGeom>
          <a:ln w="12700">
            <a:solidFill>
              <a:schemeClr val="bg1"/>
            </a:solidFill>
          </a:ln>
          <a:effectLst>
            <a:outerShdw blurRad="50800" dist="38100" dir="2700000" algn="tl" rotWithShape="0">
              <a:prstClr val="black">
                <a:alpha val="40000"/>
              </a:prstClr>
            </a:outerShdw>
          </a:effectLst>
        </p:spPr>
      </p:pic>
      <p:sp>
        <p:nvSpPr>
          <p:cNvPr id="9" name="Rechthoek 8"/>
          <p:cNvSpPr/>
          <p:nvPr/>
        </p:nvSpPr>
        <p:spPr>
          <a:xfrm>
            <a:off x="4925987" y="2168986"/>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871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2"/>
          <a:srcRect l="233" t="6841" r="-233" b="19546"/>
          <a:stretch/>
        </p:blipFill>
        <p:spPr>
          <a:xfrm>
            <a:off x="3890352" y="1809750"/>
            <a:ext cx="8325716" cy="5048250"/>
          </a:xfrm>
          <a:prstGeom prst="rect">
            <a:avLst/>
          </a:prstGeom>
        </p:spPr>
      </p:pic>
      <p:sp>
        <p:nvSpPr>
          <p:cNvPr id="14" name="Rechthoek 13"/>
          <p:cNvSpPr/>
          <p:nvPr/>
        </p:nvSpPr>
        <p:spPr>
          <a:xfrm>
            <a:off x="9516038" y="441901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East</a:t>
            </a:r>
          </a:p>
        </p:txBody>
      </p:sp>
      <p:sp>
        <p:nvSpPr>
          <p:cNvPr id="3" name="Titel 2"/>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a:t>
            </a:r>
            <a:r>
              <a:rPr lang="nl-BE" dirty="0" err="1"/>
              <a:t>polygon</a:t>
            </a:r>
            <a:r>
              <a:rPr lang="nl-BE" dirty="0"/>
              <a:t> zones</a:t>
            </a:r>
          </a:p>
        </p:txBody>
      </p:sp>
      <p:sp>
        <p:nvSpPr>
          <p:cNvPr id="10" name="Rechthoek 9"/>
          <p:cNvSpPr/>
          <p:nvPr/>
        </p:nvSpPr>
        <p:spPr>
          <a:xfrm>
            <a:off x="425937" y="5229020"/>
            <a:ext cx="3240036" cy="1260014"/>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61 </a:t>
            </a:r>
            <a:r>
              <a:rPr lang="nl-BE" sz="1400" b="1" dirty="0" err="1">
                <a:solidFill>
                  <a:schemeClr val="accent1"/>
                </a:solidFill>
              </a:rPr>
              <a:t>and</a:t>
            </a:r>
            <a:r>
              <a:rPr lang="nl-BE" sz="1400" b="1" dirty="0">
                <a:solidFill>
                  <a:schemeClr val="accent1"/>
                </a:solidFill>
              </a:rPr>
              <a:t> 65:</a:t>
            </a:r>
            <a:r>
              <a:rPr lang="nl-BE" sz="1400" dirty="0">
                <a:solidFill>
                  <a:schemeClr val="accent1"/>
                </a:solidFill>
              </a:rPr>
              <a:t> Setup a new ZONE_POLYGON </a:t>
            </a:r>
            <a:r>
              <a:rPr lang="nl-BE" sz="1400" dirty="0" err="1">
                <a:solidFill>
                  <a:schemeClr val="accent1"/>
                </a:solidFill>
              </a:rPr>
              <a:t>objects</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Late </a:t>
            </a:r>
            <a:r>
              <a:rPr lang="nl-BE" sz="1400" dirty="0" err="1">
                <a:solidFill>
                  <a:schemeClr val="accent1"/>
                </a:solidFill>
              </a:rPr>
              <a:t>Activated</a:t>
            </a:r>
            <a:r>
              <a:rPr lang="nl-BE" sz="1400" dirty="0">
                <a:solidFill>
                  <a:schemeClr val="accent1"/>
                </a:solidFill>
              </a:rPr>
              <a:t> </a:t>
            </a:r>
            <a:r>
              <a:rPr lang="nl-BE" sz="1400" dirty="0" err="1">
                <a:solidFill>
                  <a:schemeClr val="accent1"/>
                </a:solidFill>
              </a:rPr>
              <a:t>helicopter</a:t>
            </a:r>
            <a:r>
              <a:rPr lang="nl-BE" sz="1400" dirty="0">
                <a:solidFill>
                  <a:schemeClr val="accent1"/>
                </a:solidFill>
              </a:rPr>
              <a:t> </a:t>
            </a:r>
            <a:r>
              <a:rPr lang="nl-BE" sz="1400" dirty="0" err="1">
                <a:solidFill>
                  <a:schemeClr val="accent1"/>
                </a:solidFill>
              </a:rPr>
              <a:t>group</a:t>
            </a:r>
            <a:r>
              <a:rPr lang="nl-BE" sz="1400" dirty="0">
                <a:solidFill>
                  <a:schemeClr val="accent1"/>
                </a:solidFill>
              </a:rPr>
              <a:t> </a:t>
            </a:r>
            <a:r>
              <a:rPr lang="nl-BE" sz="1400" dirty="0" err="1">
                <a:solidFill>
                  <a:schemeClr val="accent1"/>
                </a:solidFill>
              </a:rPr>
              <a:t>waypoints</a:t>
            </a:r>
            <a:r>
              <a:rPr lang="nl-BE" sz="1400" dirty="0">
                <a:solidFill>
                  <a:schemeClr val="accent1"/>
                </a:solidFill>
              </a:rPr>
              <a:t> of “</a:t>
            </a:r>
            <a:r>
              <a:rPr lang="nl-BE" sz="1400" b="1" dirty="0">
                <a:solidFill>
                  <a:schemeClr val="accent1"/>
                </a:solidFill>
              </a:rPr>
              <a:t>CAP Zone West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b="1" dirty="0">
                <a:solidFill>
                  <a:schemeClr val="accent1"/>
                </a:solidFill>
              </a:rPr>
              <a:t>CAP Zone East</a:t>
            </a:r>
            <a:r>
              <a:rPr lang="nl-BE" sz="1400" dirty="0">
                <a:solidFill>
                  <a:schemeClr val="accent1"/>
                </a:solidFill>
              </a:rPr>
              <a:t>”.</a:t>
            </a:r>
          </a:p>
        </p:txBody>
      </p:sp>
      <p:sp>
        <p:nvSpPr>
          <p:cNvPr id="16" name="Rechthoek 15"/>
          <p:cNvSpPr/>
          <p:nvPr/>
        </p:nvSpPr>
        <p:spPr>
          <a:xfrm>
            <a:off x="4565983" y="5319021"/>
            <a:ext cx="7110079" cy="1170013"/>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62 </a:t>
            </a:r>
            <a:r>
              <a:rPr lang="nl-BE" sz="1400" b="1" dirty="0" err="1">
                <a:solidFill>
                  <a:schemeClr val="accent1"/>
                </a:solidFill>
              </a:rPr>
              <a:t>and</a:t>
            </a:r>
            <a:r>
              <a:rPr lang="nl-BE" sz="1400" b="1" dirty="0">
                <a:solidFill>
                  <a:schemeClr val="accent1"/>
                </a:solidFill>
              </a:rPr>
              <a:t> 66:</a:t>
            </a:r>
            <a:r>
              <a:rPr lang="nl-BE" sz="1400" dirty="0">
                <a:solidFill>
                  <a:schemeClr val="accent1"/>
                </a:solidFill>
              </a:rPr>
              <a:t> </a:t>
            </a:r>
            <a:r>
              <a:rPr lang="nl-BE" sz="1400" dirty="0" err="1">
                <a:solidFill>
                  <a:schemeClr val="accent1"/>
                </a:solidFill>
              </a:rPr>
              <a:t>Assign</a:t>
            </a:r>
            <a:r>
              <a:rPr lang="nl-BE" sz="1400" dirty="0">
                <a:solidFill>
                  <a:schemeClr val="accent1"/>
                </a:solidFill>
              </a:rPr>
              <a:t> CAP operations </a:t>
            </a:r>
            <a:r>
              <a:rPr lang="nl-BE" sz="1400" dirty="0" err="1">
                <a:solidFill>
                  <a:schemeClr val="accent1"/>
                </a:solidFill>
              </a:rPr>
              <a:t>to</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Squadrons “</a:t>
            </a:r>
            <a:r>
              <a:rPr lang="nl-BE" sz="1400" dirty="0" err="1">
                <a:solidFill>
                  <a:schemeClr val="accent1"/>
                </a:solidFill>
              </a:rPr>
              <a:t>Mineralnye</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Sochi</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zones </a:t>
            </a:r>
            <a:r>
              <a:rPr lang="nl-BE" sz="1400" dirty="0" err="1">
                <a:solidFill>
                  <a:schemeClr val="accent1"/>
                </a:solidFill>
              </a:rPr>
              <a:t>CAPZoneEast</a:t>
            </a:r>
            <a:r>
              <a:rPr lang="nl-BE" sz="1400" dirty="0">
                <a:solidFill>
                  <a:schemeClr val="accent1"/>
                </a:solidFill>
              </a:rPr>
              <a:t> </a:t>
            </a:r>
            <a:r>
              <a:rPr lang="nl-BE" sz="1400" dirty="0" err="1">
                <a:solidFill>
                  <a:schemeClr val="accent1"/>
                </a:solidFill>
              </a:rPr>
              <a:t>and</a:t>
            </a:r>
            <a:r>
              <a:rPr lang="nl-BE" sz="1400" dirty="0">
                <a:solidFill>
                  <a:schemeClr val="accent1"/>
                </a:solidFill>
              </a:rPr>
              <a:t> </a:t>
            </a:r>
            <a:r>
              <a:rPr lang="nl-BE" sz="1400" dirty="0" err="1">
                <a:solidFill>
                  <a:schemeClr val="accent1"/>
                </a:solidFill>
              </a:rPr>
              <a:t>CAPZoneWest</a:t>
            </a:r>
            <a:r>
              <a:rPr lang="nl-BE" sz="1400" dirty="0">
                <a:solidFill>
                  <a:schemeClr val="accent1"/>
                </a:solidFill>
              </a:rPr>
              <a:t>. Set min/max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to</a:t>
            </a:r>
            <a:r>
              <a:rPr lang="nl-BE" sz="1400" dirty="0">
                <a:solidFill>
                  <a:schemeClr val="accent1"/>
                </a:solidFill>
              </a:rPr>
              <a:t> 4000/8000 meters, </a:t>
            </a:r>
            <a:r>
              <a:rPr lang="nl-BE" sz="1400" dirty="0" err="1">
                <a:solidFill>
                  <a:schemeClr val="accent1"/>
                </a:solidFill>
              </a:rPr>
              <a:t>and</a:t>
            </a:r>
            <a:r>
              <a:rPr lang="nl-BE" sz="1400" dirty="0">
                <a:solidFill>
                  <a:schemeClr val="accent1"/>
                </a:solidFill>
              </a:rPr>
              <a:t> min/max speed </a:t>
            </a:r>
            <a:r>
              <a:rPr lang="nl-BE" sz="1400" dirty="0" err="1">
                <a:solidFill>
                  <a:schemeClr val="accent1"/>
                </a:solidFill>
              </a:rPr>
              <a:t>to</a:t>
            </a:r>
            <a:r>
              <a:rPr lang="nl-BE" sz="1400" dirty="0">
                <a:solidFill>
                  <a:schemeClr val="accent1"/>
                </a:solidFill>
              </a:rPr>
              <a:t> 600/800 km/h.</a:t>
            </a:r>
          </a:p>
          <a:p>
            <a:pPr marL="342900" indent="-342900">
              <a:buFont typeface="Wingdings" panose="05000000000000000000" pitchFamily="2" charset="2"/>
              <a:buChar char="§"/>
            </a:pPr>
            <a:r>
              <a:rPr lang="nl-BE" sz="1400" b="1" dirty="0">
                <a:solidFill>
                  <a:schemeClr val="accent1"/>
                </a:solidFill>
              </a:rPr>
              <a:t>Line 62:</a:t>
            </a:r>
            <a:r>
              <a:rPr lang="nl-BE" sz="1400" dirty="0">
                <a:solidFill>
                  <a:schemeClr val="accent1"/>
                </a:solidFill>
              </a:rPr>
              <a:t> No </a:t>
            </a:r>
            <a:r>
              <a:rPr lang="nl-BE" sz="1400" dirty="0" err="1">
                <a:solidFill>
                  <a:schemeClr val="accent1"/>
                </a:solidFill>
              </a:rPr>
              <a:t>altitude</a:t>
            </a:r>
            <a:r>
              <a:rPr lang="nl-BE" sz="1400" dirty="0">
                <a:solidFill>
                  <a:schemeClr val="accent1"/>
                </a:solidFill>
              </a:rPr>
              <a:t> type is </a:t>
            </a:r>
            <a:r>
              <a:rPr lang="nl-BE" sz="1400" dirty="0" err="1">
                <a:solidFill>
                  <a:schemeClr val="accent1"/>
                </a:solidFill>
              </a:rPr>
              <a:t>given</a:t>
            </a:r>
            <a:r>
              <a:rPr lang="nl-BE" sz="1400" dirty="0">
                <a:solidFill>
                  <a:schemeClr val="accent1"/>
                </a:solidFill>
              </a:rPr>
              <a:t>. The default is </a:t>
            </a:r>
            <a:r>
              <a:rPr lang="nl-BE" sz="1400" dirty="0" err="1">
                <a:solidFill>
                  <a:schemeClr val="accent1"/>
                </a:solidFill>
              </a:rPr>
              <a:t>barometric</a:t>
            </a:r>
            <a:r>
              <a:rPr lang="nl-BE" sz="1400" dirty="0">
                <a:solidFill>
                  <a:schemeClr val="accent1"/>
                </a:solidFill>
              </a:rPr>
              <a:t> (“BARO”).</a:t>
            </a:r>
          </a:p>
          <a:p>
            <a:pPr marL="342900" indent="-342900">
              <a:buFont typeface="Wingdings" panose="05000000000000000000" pitchFamily="2" charset="2"/>
              <a:buChar char="§"/>
            </a:pPr>
            <a:r>
              <a:rPr lang="nl-BE" sz="1400" b="1" dirty="0">
                <a:solidFill>
                  <a:schemeClr val="accent1"/>
                </a:solidFill>
              </a:rPr>
              <a:t>Line 66:</a:t>
            </a:r>
            <a:r>
              <a:rPr lang="nl-BE" sz="1400" dirty="0">
                <a:solidFill>
                  <a:schemeClr val="accent1"/>
                </a:solidFill>
              </a:rPr>
              <a:t> </a:t>
            </a:r>
            <a:r>
              <a:rPr lang="nl-BE" sz="1400" dirty="0" err="1">
                <a:solidFill>
                  <a:schemeClr val="accent1"/>
                </a:solidFill>
              </a:rPr>
              <a:t>Define</a:t>
            </a:r>
            <a:r>
              <a:rPr lang="nl-BE" sz="1400" dirty="0">
                <a:solidFill>
                  <a:schemeClr val="accent1"/>
                </a:solidFill>
              </a:rPr>
              <a:t> a </a:t>
            </a:r>
            <a:r>
              <a:rPr lang="nl-BE" sz="1400" dirty="0" err="1">
                <a:solidFill>
                  <a:schemeClr val="accent1"/>
                </a:solidFill>
              </a:rPr>
              <a:t>barometric</a:t>
            </a:r>
            <a:r>
              <a:rPr lang="nl-BE" sz="1400" dirty="0">
                <a:solidFill>
                  <a:schemeClr val="accent1"/>
                </a:solidFill>
              </a:rPr>
              <a:t>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measurement</a:t>
            </a:r>
            <a:r>
              <a:rPr lang="nl-BE" sz="1400" dirty="0">
                <a:solidFill>
                  <a:schemeClr val="accent1"/>
                </a:solidFill>
              </a:rPr>
              <a:t> ( “BARO” ).</a:t>
            </a:r>
          </a:p>
        </p:txBody>
      </p:sp>
      <p:pic>
        <p:nvPicPr>
          <p:cNvPr id="2" name="Afbeelding 1"/>
          <p:cNvPicPr>
            <a:picLocks noChangeAspect="1"/>
          </p:cNvPicPr>
          <p:nvPr/>
        </p:nvPicPr>
        <p:blipFill>
          <a:blip r:embed="rId3"/>
          <a:stretch>
            <a:fillRect/>
          </a:stretch>
        </p:blipFill>
        <p:spPr>
          <a:xfrm>
            <a:off x="425937" y="2618991"/>
            <a:ext cx="7096125" cy="1885950"/>
          </a:xfrm>
          <a:prstGeom prst="rect">
            <a:avLst/>
          </a:prstGeom>
        </p:spPr>
      </p:pic>
      <p:sp>
        <p:nvSpPr>
          <p:cNvPr id="9" name="Rechthoek 8"/>
          <p:cNvSpPr/>
          <p:nvPr/>
        </p:nvSpPr>
        <p:spPr>
          <a:xfrm>
            <a:off x="6996010" y="3519001"/>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West</a:t>
            </a:r>
          </a:p>
        </p:txBody>
      </p:sp>
      <p:sp>
        <p:nvSpPr>
          <p:cNvPr id="11" name="Rechthoek 10"/>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325608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trigger zones</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4" name="Rechthoek 3"/>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
        <p:nvSpPr>
          <p:cNvPr id="6" name="Rechthoek 5"/>
          <p:cNvSpPr/>
          <p:nvPr/>
        </p:nvSpPr>
        <p:spPr>
          <a:xfrm>
            <a:off x="425937" y="5229020"/>
            <a:ext cx="3240036" cy="900010"/>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69:</a:t>
            </a:r>
            <a:r>
              <a:rPr lang="nl-BE" sz="1400" dirty="0">
                <a:solidFill>
                  <a:schemeClr val="accent1"/>
                </a:solidFill>
              </a:rPr>
              <a:t> Setup a new ZONE object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 </a:t>
            </a:r>
            <a:r>
              <a:rPr lang="nl-BE" sz="1400" dirty="0" err="1">
                <a:solidFill>
                  <a:schemeClr val="accent1"/>
                </a:solidFill>
              </a:rPr>
              <a:t>definition</a:t>
            </a:r>
            <a:r>
              <a:rPr lang="nl-BE" sz="1400" dirty="0">
                <a:solidFill>
                  <a:schemeClr val="accent1"/>
                </a:solidFill>
              </a:rPr>
              <a:t> “</a:t>
            </a:r>
            <a:r>
              <a:rPr lang="nl-BE" sz="1400" b="1" dirty="0">
                <a:solidFill>
                  <a:schemeClr val="accent1"/>
                </a:solidFill>
              </a:rPr>
              <a:t>CAP Zone </a:t>
            </a:r>
            <a:r>
              <a:rPr lang="nl-BE" sz="1400" b="1" dirty="0" err="1">
                <a:solidFill>
                  <a:schemeClr val="accent1"/>
                </a:solidFill>
              </a:rPr>
              <a:t>Middle</a:t>
            </a:r>
            <a:r>
              <a:rPr lang="nl-BE" sz="1400" dirty="0">
                <a:solidFill>
                  <a:schemeClr val="accent1"/>
                </a:solidFill>
              </a:rPr>
              <a:t>”.</a:t>
            </a:r>
          </a:p>
        </p:txBody>
      </p:sp>
      <p:sp>
        <p:nvSpPr>
          <p:cNvPr id="7" name="Rechthoek 6"/>
          <p:cNvSpPr/>
          <p:nvPr/>
        </p:nvSpPr>
        <p:spPr>
          <a:xfrm>
            <a:off x="5195990" y="5049018"/>
            <a:ext cx="4230047" cy="1620018"/>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70:</a:t>
            </a:r>
            <a:r>
              <a:rPr lang="nl-BE" sz="1400" dirty="0">
                <a:solidFill>
                  <a:schemeClr val="accent1"/>
                </a:solidFill>
              </a:rPr>
              <a:t> </a:t>
            </a:r>
            <a:r>
              <a:rPr lang="nl-BE" sz="1400" dirty="0" err="1">
                <a:solidFill>
                  <a:schemeClr val="accent1"/>
                </a:solidFill>
              </a:rPr>
              <a:t>Assign</a:t>
            </a:r>
            <a:r>
              <a:rPr lang="nl-BE" sz="1400" dirty="0">
                <a:solidFill>
                  <a:schemeClr val="accent1"/>
                </a:solidFill>
              </a:rPr>
              <a:t> CAP operations </a:t>
            </a:r>
            <a:r>
              <a:rPr lang="nl-BE" sz="1400" dirty="0" err="1">
                <a:solidFill>
                  <a:schemeClr val="accent1"/>
                </a:solidFill>
              </a:rPr>
              <a:t>to</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Maykop</a:t>
            </a:r>
            <a:r>
              <a:rPr lang="nl-BE" sz="1400" dirty="0">
                <a:solidFill>
                  <a:schemeClr val="accent1"/>
                </a:solidFill>
              </a:rPr>
              <a:t>”, </a:t>
            </a:r>
            <a:r>
              <a:rPr lang="nl-BE" sz="1400" dirty="0" err="1">
                <a:solidFill>
                  <a:schemeClr val="accent1"/>
                </a:solidFill>
              </a:rPr>
              <a:t>using</a:t>
            </a:r>
            <a:r>
              <a:rPr lang="nl-BE" sz="1400" dirty="0">
                <a:solidFill>
                  <a:schemeClr val="accent1"/>
                </a:solidFill>
              </a:rPr>
              <a:t> </a:t>
            </a:r>
            <a:r>
              <a:rPr lang="nl-BE" sz="1400" dirty="0" err="1">
                <a:solidFill>
                  <a:schemeClr val="accent1"/>
                </a:solidFill>
              </a:rPr>
              <a:t>the</a:t>
            </a:r>
            <a:r>
              <a:rPr lang="nl-BE" sz="1400" dirty="0">
                <a:solidFill>
                  <a:schemeClr val="accent1"/>
                </a:solidFill>
              </a:rPr>
              <a:t> trigger zones </a:t>
            </a:r>
            <a:r>
              <a:rPr lang="nl-BE" sz="1400" dirty="0" err="1">
                <a:solidFill>
                  <a:schemeClr val="accent1"/>
                </a:solidFill>
              </a:rPr>
              <a:t>CAPZoneMiddle</a:t>
            </a:r>
            <a:r>
              <a:rPr lang="nl-BE" sz="1400" dirty="0">
                <a:solidFill>
                  <a:schemeClr val="accent1"/>
                </a:solidFill>
              </a:rPr>
              <a:t>. Set min/max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to</a:t>
            </a:r>
            <a:r>
              <a:rPr lang="nl-BE" sz="1400" dirty="0">
                <a:solidFill>
                  <a:schemeClr val="accent1"/>
                </a:solidFill>
              </a:rPr>
              <a:t> 4000/8000 meters, </a:t>
            </a:r>
            <a:r>
              <a:rPr lang="nl-BE" sz="1400" dirty="0" err="1">
                <a:solidFill>
                  <a:schemeClr val="accent1"/>
                </a:solidFill>
              </a:rPr>
              <a:t>and</a:t>
            </a:r>
            <a:r>
              <a:rPr lang="nl-BE" sz="1400" dirty="0">
                <a:solidFill>
                  <a:schemeClr val="accent1"/>
                </a:solidFill>
              </a:rPr>
              <a:t> min/max speed </a:t>
            </a:r>
            <a:r>
              <a:rPr lang="nl-BE" sz="1400" dirty="0" err="1">
                <a:solidFill>
                  <a:schemeClr val="accent1"/>
                </a:solidFill>
              </a:rPr>
              <a:t>to</a:t>
            </a:r>
            <a:r>
              <a:rPr lang="nl-BE" sz="1400" dirty="0">
                <a:solidFill>
                  <a:schemeClr val="accent1"/>
                </a:solidFill>
              </a:rPr>
              <a:t> 600/800 km/h.</a:t>
            </a:r>
          </a:p>
          <a:p>
            <a:pPr marL="342900" indent="-342900">
              <a:buFont typeface="Wingdings" panose="05000000000000000000" pitchFamily="2" charset="2"/>
              <a:buChar char="§"/>
            </a:pPr>
            <a:r>
              <a:rPr lang="nl-BE" sz="1400" b="1" dirty="0">
                <a:solidFill>
                  <a:schemeClr val="accent1"/>
                </a:solidFill>
              </a:rPr>
              <a:t>Line 70:</a:t>
            </a:r>
            <a:r>
              <a:rPr lang="nl-BE" sz="1400" dirty="0">
                <a:solidFill>
                  <a:schemeClr val="accent1"/>
                </a:solidFill>
              </a:rPr>
              <a:t> </a:t>
            </a:r>
            <a:r>
              <a:rPr lang="nl-BE" sz="1400" dirty="0" err="1">
                <a:solidFill>
                  <a:schemeClr val="accent1"/>
                </a:solidFill>
              </a:rPr>
              <a:t>Define</a:t>
            </a:r>
            <a:r>
              <a:rPr lang="nl-BE" sz="1400" dirty="0">
                <a:solidFill>
                  <a:schemeClr val="accent1"/>
                </a:solidFill>
              </a:rPr>
              <a:t> a radio </a:t>
            </a:r>
            <a:r>
              <a:rPr lang="nl-BE" sz="1400" dirty="0" err="1">
                <a:solidFill>
                  <a:schemeClr val="accent1"/>
                </a:solidFill>
              </a:rPr>
              <a:t>altitude</a:t>
            </a:r>
            <a:r>
              <a:rPr lang="nl-BE" sz="1400" dirty="0">
                <a:solidFill>
                  <a:schemeClr val="accent1"/>
                </a:solidFill>
              </a:rPr>
              <a:t> </a:t>
            </a:r>
            <a:r>
              <a:rPr lang="nl-BE" sz="1400" dirty="0" err="1">
                <a:solidFill>
                  <a:schemeClr val="accent1"/>
                </a:solidFill>
              </a:rPr>
              <a:t>measurement</a:t>
            </a:r>
            <a:r>
              <a:rPr lang="nl-BE" sz="1400" dirty="0">
                <a:solidFill>
                  <a:schemeClr val="accent1"/>
                </a:solidFill>
              </a:rPr>
              <a:t> ( “RADIO” ).</a:t>
            </a:r>
          </a:p>
        </p:txBody>
      </p:sp>
      <p:pic>
        <p:nvPicPr>
          <p:cNvPr id="11" name="Afbeelding 10"/>
          <p:cNvPicPr>
            <a:picLocks noChangeAspect="1"/>
          </p:cNvPicPr>
          <p:nvPr/>
        </p:nvPicPr>
        <p:blipFill>
          <a:blip r:embed="rId3"/>
          <a:stretch>
            <a:fillRect/>
          </a:stretch>
        </p:blipFill>
        <p:spPr>
          <a:xfrm>
            <a:off x="425937" y="2618991"/>
            <a:ext cx="7096125" cy="1885950"/>
          </a:xfrm>
          <a:prstGeom prst="rect">
            <a:avLst/>
          </a:prstGeom>
        </p:spPr>
      </p:pic>
      <p:sp>
        <p:nvSpPr>
          <p:cNvPr id="12" name="Rechthoek 11"/>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43968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BE" dirty="0" err="1"/>
              <a:t>build</a:t>
            </a:r>
            <a:r>
              <a:rPr lang="nl-BE" dirty="0"/>
              <a:t> </a:t>
            </a:r>
            <a:r>
              <a:rPr lang="nl-BE" dirty="0" err="1"/>
              <a:t>airborne</a:t>
            </a:r>
            <a:r>
              <a:rPr lang="nl-BE" dirty="0"/>
              <a:t> </a:t>
            </a:r>
            <a:r>
              <a:rPr lang="nl-BE" dirty="0" err="1"/>
              <a:t>defense</a:t>
            </a:r>
            <a:r>
              <a:rPr lang="nl-BE" dirty="0"/>
              <a:t> system </a:t>
            </a:r>
            <a:r>
              <a:rPr lang="nl-BE" dirty="0" err="1"/>
              <a:t>to</a:t>
            </a:r>
            <a:r>
              <a:rPr lang="nl-BE" dirty="0"/>
              <a:t> counter air attacks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53" name="Pijl: rechts 52"/>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sp>
        <p:nvSpPr>
          <p:cNvPr id="54" name="Pijl: rechts 53"/>
          <p:cNvSpPr/>
          <p:nvPr/>
        </p:nvSpPr>
        <p:spPr>
          <a:xfrm flipH="1">
            <a:off x="5915998" y="3879005"/>
            <a:ext cx="1980021" cy="1080012"/>
          </a:xfrm>
          <a:prstGeom prst="rightArrow">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Defend</a:t>
            </a:r>
            <a:endParaRPr lang="nl-BE" sz="1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924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8. “script” </a:t>
            </a:r>
            <a:r>
              <a:rPr lang="nl-BE" dirty="0" err="1"/>
              <a:t>the</a:t>
            </a:r>
            <a:r>
              <a:rPr lang="nl-BE" dirty="0"/>
              <a:t> cap operations per squadron </a:t>
            </a:r>
            <a:r>
              <a:rPr lang="nl-BE" dirty="0" err="1"/>
              <a:t>using</a:t>
            </a:r>
            <a:r>
              <a:rPr lang="nl-BE" dirty="0"/>
              <a:t> trigger zones</a:t>
            </a:r>
          </a:p>
        </p:txBody>
      </p:sp>
      <p:pic>
        <p:nvPicPr>
          <p:cNvPr id="3" name="Afbeelding 2"/>
          <p:cNvPicPr>
            <a:picLocks noChangeAspect="1"/>
          </p:cNvPicPr>
          <p:nvPr/>
        </p:nvPicPr>
        <p:blipFill rotWithShape="1">
          <a:blip r:embed="rId2"/>
          <a:srcRect l="289" t="6583" r="-289" b="19805"/>
          <a:stretch/>
        </p:blipFill>
        <p:spPr>
          <a:xfrm>
            <a:off x="3890352" y="1809750"/>
            <a:ext cx="8325716" cy="5048250"/>
          </a:xfrm>
          <a:prstGeom prst="rect">
            <a:avLst/>
          </a:prstGeom>
        </p:spPr>
      </p:pic>
      <p:sp>
        <p:nvSpPr>
          <p:cNvPr id="4" name="Rechthoek 3"/>
          <p:cNvSpPr/>
          <p:nvPr/>
        </p:nvSpPr>
        <p:spPr>
          <a:xfrm>
            <a:off x="8706029" y="1988985"/>
            <a:ext cx="1350015" cy="270002"/>
          </a:xfrm>
          <a:prstGeom prst="rect">
            <a:avLst/>
          </a:prstGeom>
          <a:solidFill>
            <a:schemeClr val="accent4"/>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050" b="1" dirty="0">
                <a:solidFill>
                  <a:schemeClr val="tx1"/>
                </a:solidFill>
                <a:effectLst>
                  <a:outerShdw blurRad="38100" dist="38100" dir="2700000" algn="tl">
                    <a:srgbClr val="000000">
                      <a:alpha val="43137"/>
                    </a:srgbClr>
                  </a:outerShdw>
                </a:effectLst>
              </a:rPr>
              <a:t>CAP Zone </a:t>
            </a:r>
            <a:r>
              <a:rPr lang="nl-BE" sz="1050" b="1" dirty="0" err="1">
                <a:solidFill>
                  <a:schemeClr val="tx1"/>
                </a:solidFill>
                <a:effectLst>
                  <a:outerShdw blurRad="38100" dist="38100" dir="2700000" algn="tl">
                    <a:srgbClr val="000000">
                      <a:alpha val="43137"/>
                    </a:srgbClr>
                  </a:outerShdw>
                </a:effectLst>
              </a:rPr>
              <a:t>Middle</a:t>
            </a:r>
            <a:endParaRPr lang="nl-BE" sz="1050" b="1" dirty="0">
              <a:solidFill>
                <a:schemeClr val="tx1"/>
              </a:solidFill>
              <a:effectLst>
                <a:outerShdw blurRad="38100" dist="38100" dir="2700000" algn="tl">
                  <a:srgbClr val="000000">
                    <a:alpha val="43137"/>
                  </a:srgbClr>
                </a:outerShdw>
              </a:effectLst>
            </a:endParaRPr>
          </a:p>
        </p:txBody>
      </p:sp>
      <p:sp>
        <p:nvSpPr>
          <p:cNvPr id="6" name="Rechthoek 5"/>
          <p:cNvSpPr/>
          <p:nvPr/>
        </p:nvSpPr>
        <p:spPr>
          <a:xfrm>
            <a:off x="1685951" y="5229020"/>
            <a:ext cx="4590051" cy="810009"/>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63, 67 </a:t>
            </a:r>
            <a:r>
              <a:rPr lang="nl-BE" sz="1400" b="1" dirty="0" err="1">
                <a:solidFill>
                  <a:schemeClr val="accent1"/>
                </a:solidFill>
              </a:rPr>
              <a:t>and</a:t>
            </a:r>
            <a:r>
              <a:rPr lang="nl-BE" sz="1400" b="1" dirty="0">
                <a:solidFill>
                  <a:schemeClr val="accent1"/>
                </a:solidFill>
              </a:rPr>
              <a:t> 71:</a:t>
            </a:r>
            <a:r>
              <a:rPr lang="nl-BE" sz="1400" dirty="0">
                <a:solidFill>
                  <a:schemeClr val="accent1"/>
                </a:solidFill>
              </a:rPr>
              <a:t> </a:t>
            </a:r>
            <a:r>
              <a:rPr lang="nl-BE" sz="1400" dirty="0" err="1">
                <a:solidFill>
                  <a:schemeClr val="accent1"/>
                </a:solidFill>
              </a:rPr>
              <a:t>Specify</a:t>
            </a:r>
            <a:r>
              <a:rPr lang="nl-BE" sz="1400" dirty="0">
                <a:solidFill>
                  <a:schemeClr val="accent1"/>
                </a:solidFill>
              </a:rPr>
              <a:t> </a:t>
            </a:r>
            <a:r>
              <a:rPr lang="nl-BE" sz="1400" dirty="0" err="1">
                <a:solidFill>
                  <a:schemeClr val="accent1"/>
                </a:solidFill>
              </a:rPr>
              <a:t>how</a:t>
            </a:r>
            <a:r>
              <a:rPr lang="nl-BE" sz="1400" dirty="0">
                <a:solidFill>
                  <a:schemeClr val="accent1"/>
                </a:solidFill>
              </a:rPr>
              <a:t> </a:t>
            </a:r>
            <a:r>
              <a:rPr lang="nl-BE" sz="1400" dirty="0" err="1">
                <a:solidFill>
                  <a:schemeClr val="accent1"/>
                </a:solidFill>
              </a:rPr>
              <a:t>many</a:t>
            </a:r>
            <a:r>
              <a:rPr lang="nl-BE" sz="1400" dirty="0">
                <a:solidFill>
                  <a:schemeClr val="accent1"/>
                </a:solidFill>
              </a:rPr>
              <a:t> cap </a:t>
            </a:r>
            <a:r>
              <a:rPr lang="nl-BE" sz="1400" dirty="0" err="1">
                <a:solidFill>
                  <a:schemeClr val="accent1"/>
                </a:solidFill>
              </a:rPr>
              <a:t>groups</a:t>
            </a:r>
            <a:r>
              <a:rPr lang="nl-BE" sz="1400" dirty="0">
                <a:solidFill>
                  <a:schemeClr val="accent1"/>
                </a:solidFill>
              </a:rPr>
              <a:t> </a:t>
            </a:r>
            <a:r>
              <a:rPr lang="nl-BE" sz="1400" dirty="0" err="1">
                <a:solidFill>
                  <a:schemeClr val="accent1"/>
                </a:solidFill>
              </a:rPr>
              <a:t>can</a:t>
            </a:r>
            <a:r>
              <a:rPr lang="nl-BE" sz="1400" dirty="0">
                <a:solidFill>
                  <a:schemeClr val="accent1"/>
                </a:solidFill>
              </a:rPr>
              <a:t> </a:t>
            </a:r>
            <a:r>
              <a:rPr lang="nl-BE" sz="1400" dirty="0" err="1">
                <a:solidFill>
                  <a:schemeClr val="accent1"/>
                </a:solidFill>
              </a:rPr>
              <a:t>be</a:t>
            </a:r>
            <a:r>
              <a:rPr lang="nl-BE" sz="1400" dirty="0">
                <a:solidFill>
                  <a:schemeClr val="accent1"/>
                </a:solidFill>
              </a:rPr>
              <a:t> </a:t>
            </a:r>
            <a:r>
              <a:rPr lang="nl-BE" sz="1400" dirty="0" err="1">
                <a:solidFill>
                  <a:schemeClr val="accent1"/>
                </a:solidFill>
              </a:rPr>
              <a:t>active</a:t>
            </a:r>
            <a:r>
              <a:rPr lang="nl-BE" sz="1400" dirty="0">
                <a:solidFill>
                  <a:schemeClr val="accent1"/>
                </a:solidFill>
              </a:rPr>
              <a:t> at </a:t>
            </a:r>
            <a:r>
              <a:rPr lang="nl-BE" sz="1400" dirty="0" err="1">
                <a:solidFill>
                  <a:schemeClr val="accent1"/>
                </a:solidFill>
              </a:rPr>
              <a:t>the</a:t>
            </a:r>
            <a:r>
              <a:rPr lang="nl-BE" sz="1400" dirty="0">
                <a:solidFill>
                  <a:schemeClr val="accent1"/>
                </a:solidFill>
              </a:rPr>
              <a:t> </a:t>
            </a:r>
            <a:r>
              <a:rPr lang="nl-BE" sz="1400" dirty="0" err="1">
                <a:solidFill>
                  <a:schemeClr val="accent1"/>
                </a:solidFill>
              </a:rPr>
              <a:t>same</a:t>
            </a:r>
            <a:r>
              <a:rPr lang="nl-BE" sz="1400" dirty="0">
                <a:solidFill>
                  <a:schemeClr val="accent1"/>
                </a:solidFill>
              </a:rPr>
              <a:t> time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a:t>
            </a:r>
            <a:r>
              <a:rPr lang="nl-BE" sz="1400" dirty="0" err="1">
                <a:solidFill>
                  <a:schemeClr val="accent1"/>
                </a:solidFill>
              </a:rPr>
              <a:t>and</a:t>
            </a:r>
            <a:r>
              <a:rPr lang="nl-BE" sz="1400" dirty="0">
                <a:solidFill>
                  <a:schemeClr val="accent1"/>
                </a:solidFill>
              </a:rPr>
              <a:t> </a:t>
            </a:r>
            <a:r>
              <a:rPr lang="nl-BE" sz="1400" dirty="0" err="1">
                <a:solidFill>
                  <a:schemeClr val="accent1"/>
                </a:solidFill>
              </a:rPr>
              <a:t>the</a:t>
            </a:r>
            <a:r>
              <a:rPr lang="nl-BE" sz="1400" dirty="0">
                <a:solidFill>
                  <a:schemeClr val="accent1"/>
                </a:solidFill>
              </a:rPr>
              <a:t> minimum </a:t>
            </a:r>
            <a:r>
              <a:rPr lang="nl-BE" sz="1400" dirty="0" err="1">
                <a:solidFill>
                  <a:schemeClr val="accent1"/>
                </a:solidFill>
              </a:rPr>
              <a:t>and</a:t>
            </a:r>
            <a:r>
              <a:rPr lang="nl-BE" sz="1400" dirty="0">
                <a:solidFill>
                  <a:schemeClr val="accent1"/>
                </a:solidFill>
              </a:rPr>
              <a:t> maximum interval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CAP.</a:t>
            </a:r>
          </a:p>
        </p:txBody>
      </p:sp>
      <p:pic>
        <p:nvPicPr>
          <p:cNvPr id="11" name="Afbeelding 10"/>
          <p:cNvPicPr>
            <a:picLocks noChangeAspect="1"/>
          </p:cNvPicPr>
          <p:nvPr/>
        </p:nvPicPr>
        <p:blipFill>
          <a:blip r:embed="rId3"/>
          <a:stretch>
            <a:fillRect/>
          </a:stretch>
        </p:blipFill>
        <p:spPr>
          <a:xfrm>
            <a:off x="425937" y="2618991"/>
            <a:ext cx="7096125" cy="1885950"/>
          </a:xfrm>
          <a:prstGeom prst="rect">
            <a:avLst/>
          </a:prstGeom>
        </p:spPr>
      </p:pic>
      <p:sp>
        <p:nvSpPr>
          <p:cNvPr id="10" name="Rechthoek 9"/>
          <p:cNvSpPr/>
          <p:nvPr/>
        </p:nvSpPr>
        <p:spPr>
          <a:xfrm>
            <a:off x="5825997" y="2438989"/>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95429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t="26389"/>
          <a:stretch/>
        </p:blipFill>
        <p:spPr>
          <a:xfrm>
            <a:off x="3890352" y="1809750"/>
            <a:ext cx="8325716" cy="5048250"/>
          </a:xfrm>
          <a:prstGeom prst="rect">
            <a:avLst/>
          </a:prstGeom>
        </p:spPr>
      </p:pic>
      <p:sp>
        <p:nvSpPr>
          <p:cNvPr id="3" name="Titel 2"/>
          <p:cNvSpPr>
            <a:spLocks noGrp="1"/>
          </p:cNvSpPr>
          <p:nvPr>
            <p:ph type="title"/>
          </p:nvPr>
        </p:nvSpPr>
        <p:spPr/>
        <p:txBody>
          <a:bodyPr/>
          <a:lstStyle/>
          <a:p>
            <a:r>
              <a:rPr lang="nl-BE" dirty="0"/>
              <a:t>5. “script” </a:t>
            </a:r>
            <a:r>
              <a:rPr lang="nl-BE" dirty="0" err="1"/>
              <a:t>the</a:t>
            </a:r>
            <a:r>
              <a:rPr lang="nl-BE" dirty="0"/>
              <a:t> </a:t>
            </a:r>
            <a:r>
              <a:rPr lang="nl-BE" dirty="0" err="1"/>
              <a:t>gci</a:t>
            </a:r>
            <a:r>
              <a:rPr lang="nl-BE" dirty="0"/>
              <a:t> squadron operations.</a:t>
            </a:r>
          </a:p>
        </p:txBody>
      </p:sp>
      <p:cxnSp>
        <p:nvCxnSpPr>
          <p:cNvPr id="11" name="Rechte verbindingslijn met pijl 10"/>
          <p:cNvCxnSpPr>
            <a:cxnSpLocks/>
          </p:cNvCxnSpPr>
          <p:nvPr/>
        </p:nvCxnSpPr>
        <p:spPr>
          <a:xfrm flipV="1">
            <a:off x="5645995" y="3248998"/>
            <a:ext cx="5310059" cy="1530017"/>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a:cxnSpLocks/>
          </p:cNvCxnSpPr>
          <p:nvPr/>
        </p:nvCxnSpPr>
        <p:spPr>
          <a:xfrm flipV="1">
            <a:off x="5645995" y="2978996"/>
            <a:ext cx="270003" cy="1800019"/>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cxnSpLocks/>
          </p:cNvCxnSpPr>
          <p:nvPr/>
        </p:nvCxnSpPr>
        <p:spPr>
          <a:xfrm flipV="1">
            <a:off x="5645995" y="2888994"/>
            <a:ext cx="1980022" cy="1890021"/>
          </a:xfrm>
          <a:prstGeom prst="straightConnector1">
            <a:avLst/>
          </a:prstGeom>
          <a:ln w="28575">
            <a:solidFill>
              <a:schemeClr val="tx1"/>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a:off x="515938" y="2708992"/>
            <a:ext cx="3240036" cy="1080012"/>
          </a:xfrm>
          <a:prstGeom prst="rect">
            <a:avLst/>
          </a:prstGeom>
          <a:solidFill>
            <a:schemeClr val="tx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342900" indent="-342900">
              <a:buFont typeface="Wingdings" panose="05000000000000000000" pitchFamily="2" charset="2"/>
              <a:buChar char="§"/>
            </a:pPr>
            <a:r>
              <a:rPr lang="nl-BE" sz="1400" b="1" dirty="0">
                <a:solidFill>
                  <a:schemeClr val="accent1"/>
                </a:solidFill>
              </a:rPr>
              <a:t>Line 74 </a:t>
            </a:r>
            <a:r>
              <a:rPr lang="nl-BE" sz="1400" b="1" dirty="0" err="1">
                <a:solidFill>
                  <a:schemeClr val="accent1"/>
                </a:solidFill>
              </a:rPr>
              <a:t>till</a:t>
            </a:r>
            <a:r>
              <a:rPr lang="nl-BE" sz="1400" b="1" dirty="0">
                <a:solidFill>
                  <a:schemeClr val="accent1"/>
                </a:solidFill>
              </a:rPr>
              <a:t> 76:</a:t>
            </a:r>
            <a:r>
              <a:rPr lang="nl-BE" sz="1400" dirty="0">
                <a:solidFill>
                  <a:schemeClr val="accent1"/>
                </a:solidFill>
              </a:rPr>
              <a:t> Setup a GCI </a:t>
            </a:r>
            <a:r>
              <a:rPr lang="nl-BE" sz="1400" dirty="0" err="1">
                <a:solidFill>
                  <a:schemeClr val="accent1"/>
                </a:solidFill>
              </a:rPr>
              <a:t>operation</a:t>
            </a:r>
            <a:r>
              <a:rPr lang="nl-BE" sz="1400" dirty="0">
                <a:solidFill>
                  <a:schemeClr val="accent1"/>
                </a:solidFill>
              </a:rPr>
              <a:t> </a:t>
            </a:r>
            <a:r>
              <a:rPr lang="nl-BE" sz="1400" dirty="0" err="1">
                <a:solidFill>
                  <a:schemeClr val="accent1"/>
                </a:solidFill>
              </a:rPr>
              <a:t>for</a:t>
            </a:r>
            <a:r>
              <a:rPr lang="nl-BE" sz="1400" dirty="0">
                <a:solidFill>
                  <a:schemeClr val="accent1"/>
                </a:solidFill>
              </a:rPr>
              <a:t> </a:t>
            </a:r>
            <a:r>
              <a:rPr lang="nl-BE" sz="1400" dirty="0" err="1">
                <a:solidFill>
                  <a:schemeClr val="accent1"/>
                </a:solidFill>
              </a:rPr>
              <a:t>the</a:t>
            </a:r>
            <a:r>
              <a:rPr lang="nl-BE" sz="1400" dirty="0">
                <a:solidFill>
                  <a:schemeClr val="accent1"/>
                </a:solidFill>
              </a:rPr>
              <a:t> Squadron Name. </a:t>
            </a:r>
            <a:r>
              <a:rPr lang="nl-BE" sz="1400" dirty="0" err="1">
                <a:solidFill>
                  <a:schemeClr val="accent1"/>
                </a:solidFill>
              </a:rPr>
              <a:t>During</a:t>
            </a:r>
            <a:r>
              <a:rPr lang="nl-BE" sz="1400" dirty="0">
                <a:solidFill>
                  <a:schemeClr val="accent1"/>
                </a:solidFill>
              </a:rPr>
              <a:t> </a:t>
            </a:r>
            <a:r>
              <a:rPr lang="nl-BE" sz="1400" dirty="0" err="1">
                <a:solidFill>
                  <a:schemeClr val="accent1"/>
                </a:solidFill>
              </a:rPr>
              <a:t>intercept</a:t>
            </a:r>
            <a:r>
              <a:rPr lang="nl-BE" sz="1400" dirty="0">
                <a:solidFill>
                  <a:schemeClr val="accent1"/>
                </a:solidFill>
              </a:rPr>
              <a:t>, set a min/max speed of 900/1200 km/h.</a:t>
            </a:r>
          </a:p>
        </p:txBody>
      </p:sp>
      <p:pic>
        <p:nvPicPr>
          <p:cNvPr id="4" name="Afbeelding 3"/>
          <p:cNvPicPr>
            <a:picLocks noChangeAspect="1"/>
          </p:cNvPicPr>
          <p:nvPr/>
        </p:nvPicPr>
        <p:blipFill>
          <a:blip r:embed="rId3"/>
          <a:stretch>
            <a:fillRect/>
          </a:stretch>
        </p:blipFill>
        <p:spPr>
          <a:xfrm>
            <a:off x="1595950" y="4509012"/>
            <a:ext cx="4048125" cy="771525"/>
          </a:xfrm>
          <a:prstGeom prst="rect">
            <a:avLst/>
          </a:prstGeom>
        </p:spPr>
      </p:pic>
      <p:sp>
        <p:nvSpPr>
          <p:cNvPr id="12" name="Rechthoek 11"/>
          <p:cNvSpPr/>
          <p:nvPr/>
        </p:nvSpPr>
        <p:spPr>
          <a:xfrm>
            <a:off x="4025977" y="4329010"/>
            <a:ext cx="1440016" cy="360004"/>
          </a:xfrm>
          <a:prstGeom prst="rect">
            <a:avLst/>
          </a:prstGeom>
          <a:solidFill>
            <a:schemeClr val="accent3">
              <a:lumMod val="40000"/>
              <a:lumOff val="60000"/>
            </a:scheme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nl-BE" sz="2000" b="1" dirty="0">
                <a:solidFill>
                  <a:schemeClr val="accent1"/>
                </a:solidFill>
              </a:rPr>
              <a:t>LUA Script</a:t>
            </a:r>
          </a:p>
        </p:txBody>
      </p:sp>
    </p:spTree>
    <p:extLst>
      <p:ext uri="{BB962C8B-B14F-4D97-AF65-F5344CB8AC3E}">
        <p14:creationId xmlns:p14="http://schemas.microsoft.com/office/powerpoint/2010/main" val="244937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b="1" dirty="0" err="1"/>
              <a:t>moose</a:t>
            </a:r>
            <a:r>
              <a:rPr lang="nl-BE" dirty="0"/>
              <a:t> </a:t>
            </a:r>
            <a:r>
              <a:rPr lang="nl-BE" sz="4800" dirty="0" err="1"/>
              <a:t>for</a:t>
            </a:r>
            <a:r>
              <a:rPr lang="nl-BE" dirty="0"/>
              <a:t> </a:t>
            </a:r>
            <a:r>
              <a:rPr lang="nl-BE" dirty="0" err="1"/>
              <a:t>dcs</a:t>
            </a:r>
            <a:r>
              <a:rPr lang="nl-BE" dirty="0"/>
              <a:t> </a:t>
            </a:r>
            <a:r>
              <a:rPr lang="nl-BE" dirty="0" err="1"/>
              <a:t>world</a:t>
            </a:r>
            <a:br>
              <a:rPr lang="nl-BE" dirty="0"/>
            </a:br>
            <a:r>
              <a:rPr lang="nl-BE" sz="4000" b="1" dirty="0" err="1">
                <a:solidFill>
                  <a:schemeClr val="accent1"/>
                </a:solidFill>
              </a:rPr>
              <a:t>patrolling</a:t>
            </a:r>
            <a:br>
              <a:rPr lang="nl-BE" sz="4000" b="1" dirty="0">
                <a:solidFill>
                  <a:schemeClr val="accent1"/>
                </a:solidFill>
              </a:rPr>
            </a:br>
            <a:r>
              <a:rPr lang="nl-BE" sz="3100" b="1" dirty="0">
                <a:solidFill>
                  <a:schemeClr val="accent1"/>
                </a:solidFill>
              </a:rPr>
              <a:t>PAT-001 – PATROLLING in ZONES</a:t>
            </a:r>
            <a:endParaRPr lang="nl-BE" dirty="0"/>
          </a:p>
        </p:txBody>
      </p:sp>
      <p:sp>
        <p:nvSpPr>
          <p:cNvPr id="3" name="Ondertitel 2"/>
          <p:cNvSpPr>
            <a:spLocks noGrp="1"/>
          </p:cNvSpPr>
          <p:nvPr>
            <p:ph type="subTitle" idx="1"/>
          </p:nvPr>
        </p:nvSpPr>
        <p:spPr>
          <a:xfrm>
            <a:off x="1524000" y="5359781"/>
            <a:ext cx="9144000" cy="1309255"/>
          </a:xfrm>
        </p:spPr>
        <p:txBody>
          <a:bodyPr vert="horz" lIns="91440" tIns="45720" rIns="91440" bIns="45720" rtlCol="0" anchor="ctr">
            <a:normAutofit/>
          </a:bodyPr>
          <a:lstStyle/>
          <a:p>
            <a:pPr algn="r">
              <a:lnSpc>
                <a:spcPct val="85000"/>
              </a:lnSpc>
              <a:spcBef>
                <a:spcPct val="0"/>
              </a:spcBef>
            </a:pPr>
            <a:r>
              <a:rPr lang="nl-BE" sz="4000" cap="all" dirty="0">
                <a:effectLst>
                  <a:glow rad="228600">
                    <a:schemeClr val="bg1">
                      <a:alpha val="76000"/>
                    </a:schemeClr>
                  </a:glow>
                  <a:outerShdw blurRad="38100" dist="38100" dir="2700000" algn="tl">
                    <a:srgbClr val="000000">
                      <a:alpha val="43137"/>
                    </a:srgbClr>
                  </a:outerShdw>
                </a:effectLst>
                <a:latin typeface="+mj-lt"/>
                <a:ea typeface="+mj-ea"/>
                <a:cs typeface="+mj-cs"/>
              </a:rPr>
              <a:t> </a:t>
            </a:r>
          </a:p>
        </p:txBody>
      </p:sp>
    </p:spTree>
    <p:extLst>
      <p:ext uri="{BB962C8B-B14F-4D97-AF65-F5344CB8AC3E}">
        <p14:creationId xmlns:p14="http://schemas.microsoft.com/office/powerpoint/2010/main" val="288562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defend</a:t>
            </a:r>
            <a:r>
              <a:rPr lang="nl-BE" dirty="0"/>
              <a:t> </a:t>
            </a:r>
            <a:r>
              <a:rPr lang="nl-BE" dirty="0" err="1"/>
              <a:t>own</a:t>
            </a:r>
            <a:r>
              <a:rPr lang="nl-BE" dirty="0"/>
              <a:t> border</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71" name="Rechthoek 70"/>
          <p:cNvSpPr/>
          <p:nvPr/>
        </p:nvSpPr>
        <p:spPr>
          <a:xfrm>
            <a:off x="5645995" y="3542058"/>
            <a:ext cx="1170013" cy="606950"/>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BORDER</a:t>
            </a:r>
          </a:p>
        </p:txBody>
      </p:sp>
    </p:spTree>
    <p:extLst>
      <p:ext uri="{BB962C8B-B14F-4D97-AF65-F5344CB8AC3E}">
        <p14:creationId xmlns:p14="http://schemas.microsoft.com/office/powerpoint/2010/main" val="142636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build</a:t>
            </a:r>
            <a:r>
              <a:rPr lang="nl-BE" dirty="0"/>
              <a:t> </a:t>
            </a:r>
            <a:r>
              <a:rPr lang="nl-BE" dirty="0" err="1"/>
              <a:t>your</a:t>
            </a:r>
            <a:r>
              <a:rPr lang="nl-BE" dirty="0"/>
              <a:t> EWR (</a:t>
            </a:r>
            <a:r>
              <a:rPr lang="nl-BE" dirty="0" err="1"/>
              <a:t>early</a:t>
            </a:r>
            <a:r>
              <a:rPr lang="nl-BE" dirty="0"/>
              <a:t> </a:t>
            </a:r>
            <a:r>
              <a:rPr lang="nl-BE" dirty="0" err="1"/>
              <a:t>warning</a:t>
            </a:r>
            <a:r>
              <a:rPr lang="nl-BE" dirty="0"/>
              <a:t> radar) </a:t>
            </a:r>
            <a:r>
              <a:rPr lang="nl-BE" dirty="0" err="1"/>
              <a:t>network</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53" name="Pijl: rechts 52"/>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grpSp>
        <p:nvGrpSpPr>
          <p:cNvPr id="63" name="Groep 62"/>
          <p:cNvGrpSpPr/>
          <p:nvPr/>
        </p:nvGrpSpPr>
        <p:grpSpPr>
          <a:xfrm>
            <a:off x="6276002" y="5949028"/>
            <a:ext cx="540006" cy="540006"/>
            <a:chOff x="6276002" y="5949028"/>
            <a:chExt cx="540006" cy="540006"/>
          </a:xfrm>
        </p:grpSpPr>
        <p:sp>
          <p:nvSpPr>
            <p:cNvPr id="64" name="Ovaal 63"/>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Ovaal 64"/>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Ovaal 65"/>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7" name="Rechte verbindingslijn 66"/>
            <p:cNvCxnSpPr>
              <a:cxnSpLocks/>
              <a:stCxn id="64" idx="1"/>
              <a:endCxn id="66"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Rechte verbindingslijn 67"/>
            <p:cNvCxnSpPr>
              <a:cxnSpLocks/>
              <a:stCxn id="64" idx="3"/>
              <a:endCxn id="66"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 name="Groep 68"/>
          <p:cNvGrpSpPr/>
          <p:nvPr/>
        </p:nvGrpSpPr>
        <p:grpSpPr>
          <a:xfrm>
            <a:off x="6546005" y="1898983"/>
            <a:ext cx="540006" cy="540006"/>
            <a:chOff x="6546005" y="1898983"/>
            <a:chExt cx="540006" cy="540006"/>
          </a:xfrm>
        </p:grpSpPr>
        <p:sp>
          <p:nvSpPr>
            <p:cNvPr id="70" name="Ovaal 69"/>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al 70"/>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Ovaal 71"/>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3" name="Rechte verbindingslijn 72"/>
            <p:cNvCxnSpPr>
              <a:cxnSpLocks/>
              <a:stCxn id="70" idx="1"/>
              <a:endCxn id="72"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Rechte verbindingslijn 73"/>
            <p:cNvCxnSpPr>
              <a:cxnSpLocks/>
              <a:stCxn id="70" idx="3"/>
              <a:endCxn id="72"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5" name="Rechthoek 74"/>
          <p:cNvSpPr/>
          <p:nvPr/>
        </p:nvSpPr>
        <p:spPr>
          <a:xfrm>
            <a:off x="6816008" y="6039029"/>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EWR</a:t>
            </a:r>
          </a:p>
        </p:txBody>
      </p:sp>
      <p:sp>
        <p:nvSpPr>
          <p:cNvPr id="76" name="Rechthoek 75"/>
          <p:cNvSpPr/>
          <p:nvPr/>
        </p:nvSpPr>
        <p:spPr>
          <a:xfrm>
            <a:off x="7086011" y="1988984"/>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EWR</a:t>
            </a:r>
          </a:p>
        </p:txBody>
      </p:sp>
      <p:grpSp>
        <p:nvGrpSpPr>
          <p:cNvPr id="77" name="Groep 76"/>
          <p:cNvGrpSpPr/>
          <p:nvPr/>
        </p:nvGrpSpPr>
        <p:grpSpPr>
          <a:xfrm rot="18064944">
            <a:off x="10236046" y="4329010"/>
            <a:ext cx="540007" cy="540007"/>
            <a:chOff x="3665972" y="2888994"/>
            <a:chExt cx="540007" cy="540007"/>
          </a:xfrm>
        </p:grpSpPr>
        <p:sp>
          <p:nvSpPr>
            <p:cNvPr id="78" name="Ovaal 7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0" name="Rechthoek 79"/>
          <p:cNvSpPr/>
          <p:nvPr/>
        </p:nvSpPr>
        <p:spPr>
          <a:xfrm>
            <a:off x="10776052" y="4509012"/>
            <a:ext cx="900010"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AWACS</a:t>
            </a:r>
          </a:p>
        </p:txBody>
      </p:sp>
    </p:spTree>
    <p:extLst>
      <p:ext uri="{BB962C8B-B14F-4D97-AF65-F5344CB8AC3E}">
        <p14:creationId xmlns:p14="http://schemas.microsoft.com/office/powerpoint/2010/main" val="50074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a:t>setup squadrons at </a:t>
            </a:r>
            <a:r>
              <a:rPr lang="nl-BE" dirty="0" err="1"/>
              <a:t>airbases</a:t>
            </a:r>
            <a:endParaRPr lang="nl-BE" dirty="0"/>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0" name="Rechthoek 99"/>
          <p:cNvSpPr/>
          <p:nvPr/>
        </p:nvSpPr>
        <p:spPr>
          <a:xfrm>
            <a:off x="6906009" y="3609002"/>
            <a:ext cx="1710019" cy="1170013"/>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Squadrons</a:t>
            </a:r>
          </a:p>
          <a:p>
            <a:pPr algn="ctr"/>
            <a:r>
              <a:rPr lang="nl-BE" sz="1600" dirty="0">
                <a:solidFill>
                  <a:schemeClr val="tx1"/>
                </a:solidFill>
                <a:effectLst>
                  <a:outerShdw blurRad="38100" dist="38100" dir="2700000" algn="tl">
                    <a:srgbClr val="000000">
                      <a:alpha val="43137"/>
                    </a:srgbClr>
                  </a:outerShdw>
                </a:effectLst>
              </a:rPr>
              <a:t>Name, </a:t>
            </a:r>
            <a:r>
              <a:rPr lang="nl-BE" sz="1600" dirty="0" err="1">
                <a:solidFill>
                  <a:schemeClr val="tx1"/>
                </a:solidFill>
                <a:effectLst>
                  <a:outerShdw blurRad="38100" dist="38100" dir="2700000" algn="tl">
                    <a:srgbClr val="000000">
                      <a:alpha val="43137"/>
                    </a:srgbClr>
                  </a:outerShdw>
                </a:effectLst>
              </a:rPr>
              <a:t>Airbase</a:t>
            </a:r>
            <a:r>
              <a:rPr lang="nl-BE" sz="1600" dirty="0">
                <a:solidFill>
                  <a:schemeClr val="tx1"/>
                </a:solidFill>
                <a:effectLst>
                  <a:outerShdw blurRad="38100" dist="38100" dir="2700000" algn="tl">
                    <a:srgbClr val="000000">
                      <a:alpha val="43137"/>
                    </a:srgbClr>
                  </a:outerShdw>
                </a:effectLst>
              </a:rPr>
              <a:t>, Templates, Resources</a:t>
            </a:r>
          </a:p>
        </p:txBody>
      </p:sp>
      <p:grpSp>
        <p:nvGrpSpPr>
          <p:cNvPr id="101" name="Groep 100"/>
          <p:cNvGrpSpPr/>
          <p:nvPr/>
        </p:nvGrpSpPr>
        <p:grpSpPr>
          <a:xfrm>
            <a:off x="6276002" y="5949028"/>
            <a:ext cx="540006" cy="540006"/>
            <a:chOff x="6276002" y="5949028"/>
            <a:chExt cx="540006" cy="540006"/>
          </a:xfrm>
        </p:grpSpPr>
        <p:sp>
          <p:nvSpPr>
            <p:cNvPr id="102" name="Ovaal 101"/>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ep 106"/>
          <p:cNvGrpSpPr/>
          <p:nvPr/>
        </p:nvGrpSpPr>
        <p:grpSpPr>
          <a:xfrm>
            <a:off x="6546005" y="1898983"/>
            <a:ext cx="540006" cy="540006"/>
            <a:chOff x="6546005" y="1898983"/>
            <a:chExt cx="540006" cy="540006"/>
          </a:xfrm>
        </p:grpSpPr>
        <p:sp>
          <p:nvSpPr>
            <p:cNvPr id="108" name="Ovaal 107"/>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Ovaal 108"/>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Ovaal 109"/>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1" name="Rechte verbindingslijn 110"/>
            <p:cNvCxnSpPr>
              <a:cxnSpLocks/>
              <a:stCxn id="108" idx="1"/>
              <a:endCxn id="110"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Rechte verbindingslijn 111"/>
            <p:cNvCxnSpPr>
              <a:cxnSpLocks/>
              <a:stCxn id="108" idx="3"/>
              <a:endCxn id="110"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Groep 112"/>
          <p:cNvGrpSpPr/>
          <p:nvPr/>
        </p:nvGrpSpPr>
        <p:grpSpPr>
          <a:xfrm rot="18064944">
            <a:off x="10236046" y="4329010"/>
            <a:ext cx="540007" cy="540007"/>
            <a:chOff x="3665972" y="2888994"/>
            <a:chExt cx="540007" cy="540007"/>
          </a:xfrm>
        </p:grpSpPr>
        <p:sp>
          <p:nvSpPr>
            <p:cNvPr id="114" name="Ovaal 11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16" name="Rechte verbindingslijn met pijl 115"/>
          <p:cNvCxnSpPr>
            <a:cxnSpLocks/>
            <a:endCxn id="34" idx="2"/>
          </p:cNvCxnSpPr>
          <p:nvPr/>
        </p:nvCxnSpPr>
        <p:spPr>
          <a:xfrm flipV="1">
            <a:off x="8616028" y="2618991"/>
            <a:ext cx="450005" cy="990012"/>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Rechte verbindingslijn met pijl 116"/>
          <p:cNvCxnSpPr>
            <a:cxnSpLocks/>
            <a:stCxn id="100" idx="3"/>
            <a:endCxn id="36" idx="2"/>
          </p:cNvCxnSpPr>
          <p:nvPr/>
        </p:nvCxnSpPr>
        <p:spPr>
          <a:xfrm flipV="1">
            <a:off x="8616028" y="3429000"/>
            <a:ext cx="2250025" cy="76500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a:cxnSpLocks/>
            <a:endCxn id="38" idx="1"/>
          </p:cNvCxnSpPr>
          <p:nvPr/>
        </p:nvCxnSpPr>
        <p:spPr>
          <a:xfrm>
            <a:off x="8616028" y="4599013"/>
            <a:ext cx="1121814" cy="67180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19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perform</a:t>
            </a:r>
            <a:r>
              <a:rPr lang="nl-BE" dirty="0"/>
              <a:t> control air </a:t>
            </a:r>
            <a:r>
              <a:rPr lang="nl-BE" dirty="0" err="1"/>
              <a:t>patrols</a:t>
            </a:r>
            <a:r>
              <a:rPr lang="nl-BE" dirty="0"/>
              <a:t> (cap) in </a:t>
            </a:r>
            <a:r>
              <a:rPr lang="nl-BE" dirty="0" err="1"/>
              <a:t>patrol</a:t>
            </a:r>
            <a:r>
              <a:rPr lang="nl-BE" dirty="0"/>
              <a:t> zones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4" name="Rechthoek 53"/>
          <p:cNvSpPr/>
          <p:nvPr/>
        </p:nvSpPr>
        <p:spPr>
          <a:xfrm>
            <a:off x="7446015" y="1628980"/>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Control</a:t>
            </a:r>
          </a:p>
          <a:p>
            <a:pPr algn="ctr"/>
            <a:r>
              <a:rPr lang="nl-BE" sz="1600" b="1" dirty="0">
                <a:solidFill>
                  <a:schemeClr val="tx1"/>
                </a:solidFill>
                <a:effectLst>
                  <a:outerShdw blurRad="38100" dist="38100" dir="2700000" algn="tl">
                    <a:srgbClr val="000000">
                      <a:alpha val="43137"/>
                    </a:srgbClr>
                  </a:outerShdw>
                </a:effectLst>
              </a:rPr>
              <a:t>Air </a:t>
            </a:r>
            <a:r>
              <a:rPr lang="nl-BE" sz="1600" b="1" dirty="0" err="1">
                <a:solidFill>
                  <a:schemeClr val="tx1"/>
                </a:solidFill>
                <a:effectLst>
                  <a:outerShdw blurRad="38100" dist="38100" dir="2700000" algn="tl">
                    <a:srgbClr val="000000">
                      <a:alpha val="43137"/>
                    </a:srgbClr>
                  </a:outerShdw>
                </a:effectLst>
              </a:rPr>
              <a:t>Patrols</a:t>
            </a:r>
            <a:endParaRPr lang="nl-BE" sz="1600" b="1" dirty="0">
              <a:solidFill>
                <a:schemeClr val="tx1"/>
              </a:solidFill>
              <a:effectLst>
                <a:outerShdw blurRad="38100" dist="38100" dir="2700000" algn="tl">
                  <a:srgbClr val="000000">
                    <a:alpha val="43137"/>
                  </a:srgbClr>
                </a:outerShdw>
              </a:effectLst>
            </a:endParaRPr>
          </a:p>
        </p:txBody>
      </p:sp>
      <p:sp>
        <p:nvSpPr>
          <p:cNvPr id="66" name="Rechthoek 65"/>
          <p:cNvSpPr/>
          <p:nvPr/>
        </p:nvSpPr>
        <p:spPr>
          <a:xfrm>
            <a:off x="8346025" y="4615179"/>
            <a:ext cx="1440016" cy="360004"/>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Patrol</a:t>
            </a:r>
            <a:r>
              <a:rPr lang="nl-BE" sz="1600" b="1" dirty="0">
                <a:solidFill>
                  <a:schemeClr val="tx1"/>
                </a:solidFill>
                <a:effectLst>
                  <a:outerShdw blurRad="38100" dist="38100" dir="2700000" algn="tl">
                    <a:srgbClr val="000000">
                      <a:alpha val="43137"/>
                    </a:srgbClr>
                  </a:outerShdw>
                </a:effectLst>
              </a:rPr>
              <a:t> Zones</a:t>
            </a:r>
          </a:p>
        </p:txBody>
      </p:sp>
      <p:sp>
        <p:nvSpPr>
          <p:cNvPr id="67" name="Pijl: rechts 66"/>
          <p:cNvSpPr/>
          <p:nvPr/>
        </p:nvSpPr>
        <p:spPr>
          <a:xfrm>
            <a:off x="3935976" y="3879005"/>
            <a:ext cx="1980022" cy="1080012"/>
          </a:xfrm>
          <a:prstGeom prst="rightArrow">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nl-BE" sz="1600" b="1" dirty="0">
                <a:solidFill>
                  <a:schemeClr val="tx1"/>
                </a:solidFill>
                <a:effectLst>
                  <a:outerShdw blurRad="38100" dist="38100" dir="2700000" algn="tl">
                    <a:srgbClr val="000000">
                      <a:alpha val="43137"/>
                    </a:srgbClr>
                  </a:outerShdw>
                </a:effectLst>
              </a:rPr>
              <a:t>Attack</a:t>
            </a:r>
          </a:p>
        </p:txBody>
      </p:sp>
      <p:grpSp>
        <p:nvGrpSpPr>
          <p:cNvPr id="68" name="Groep 67"/>
          <p:cNvGrpSpPr/>
          <p:nvPr/>
        </p:nvGrpSpPr>
        <p:grpSpPr>
          <a:xfrm>
            <a:off x="6276002" y="5949028"/>
            <a:ext cx="540006" cy="540006"/>
            <a:chOff x="6276002" y="5949028"/>
            <a:chExt cx="540006" cy="540006"/>
          </a:xfrm>
        </p:grpSpPr>
        <p:sp>
          <p:nvSpPr>
            <p:cNvPr id="69" name="Ovaal 68"/>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Ovaal 69"/>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al 70"/>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2" name="Rechte verbindingslijn 71"/>
            <p:cNvCxnSpPr>
              <a:cxnSpLocks/>
              <a:stCxn id="69" idx="1"/>
              <a:endCxn id="71"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a:cxnSpLocks/>
              <a:stCxn id="69" idx="3"/>
              <a:endCxn id="71"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oep 73"/>
          <p:cNvGrpSpPr/>
          <p:nvPr/>
        </p:nvGrpSpPr>
        <p:grpSpPr>
          <a:xfrm>
            <a:off x="6546005" y="1898983"/>
            <a:ext cx="540006" cy="540006"/>
            <a:chOff x="6546005" y="1898983"/>
            <a:chExt cx="540006" cy="540006"/>
          </a:xfrm>
        </p:grpSpPr>
        <p:sp>
          <p:nvSpPr>
            <p:cNvPr id="75" name="Ovaal 74"/>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Ovaal 75"/>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al 76"/>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8" name="Rechte verbindingslijn 77"/>
            <p:cNvCxnSpPr>
              <a:cxnSpLocks/>
              <a:stCxn id="75" idx="1"/>
              <a:endCxn id="77"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Rechte verbindingslijn 78"/>
            <p:cNvCxnSpPr>
              <a:cxnSpLocks/>
              <a:stCxn id="75" idx="3"/>
              <a:endCxn id="77"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654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4025977"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detect</a:t>
            </a:r>
            <a:r>
              <a:rPr lang="nl-BE" dirty="0"/>
              <a:t> </a:t>
            </a:r>
            <a:r>
              <a:rPr lang="nl-BE" dirty="0" err="1"/>
              <a:t>incoming</a:t>
            </a:r>
            <a:r>
              <a:rPr lang="nl-BE" dirty="0"/>
              <a:t> attacks</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4266662"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716668"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hthoek 53"/>
          <p:cNvSpPr/>
          <p:nvPr/>
        </p:nvSpPr>
        <p:spPr>
          <a:xfrm>
            <a:off x="4025977" y="1988984"/>
            <a:ext cx="1440016" cy="630007"/>
          </a:xfrm>
          <a:prstGeom prst="rect">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err="1">
                <a:solidFill>
                  <a:schemeClr val="tx1"/>
                </a:solidFill>
                <a:effectLst>
                  <a:outerShdw blurRad="38100" dist="38100" dir="2700000" algn="tl">
                    <a:srgbClr val="000000">
                      <a:alpha val="43137"/>
                    </a:srgbClr>
                  </a:outerShdw>
                </a:effectLst>
              </a:rPr>
              <a:t>Detect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Intruders</a:t>
            </a:r>
            <a:endParaRPr lang="nl-BE" sz="1600" b="1" dirty="0">
              <a:solidFill>
                <a:schemeClr val="tx1"/>
              </a:solidFill>
              <a:effectLst>
                <a:outerShdw blurRad="38100" dist="38100" dir="2700000" algn="tl">
                  <a:srgbClr val="000000">
                    <a:alpha val="43137"/>
                  </a:srgbClr>
                </a:outerShdw>
              </a:effectLst>
            </a:endParaRPr>
          </a:p>
        </p:txBody>
      </p:sp>
      <p:sp>
        <p:nvSpPr>
          <p:cNvPr id="85" name="Rechthoek 84"/>
          <p:cNvSpPr/>
          <p:nvPr/>
        </p:nvSpPr>
        <p:spPr>
          <a:xfrm>
            <a:off x="3935976" y="4419011"/>
            <a:ext cx="1710019" cy="630007"/>
          </a:xfrm>
          <a:prstGeom prst="rect">
            <a:avLst/>
          </a:prstGeom>
          <a:solidFill>
            <a:schemeClr val="accent1"/>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a:r>
              <a:rPr lang="nl-BE" sz="1600" b="1" dirty="0">
                <a:solidFill>
                  <a:schemeClr val="tx1"/>
                </a:solidFill>
                <a:effectLst>
                  <a:outerShdw blurRad="38100" dist="38100" dir="2700000" algn="tl">
                    <a:srgbClr val="000000">
                      <a:alpha val="43137"/>
                    </a:srgbClr>
                  </a:outerShdw>
                </a:effectLst>
              </a:rPr>
              <a:t>Group in Zones in </a:t>
            </a:r>
            <a:r>
              <a:rPr lang="nl-BE" sz="1600" b="1" dirty="0" err="1">
                <a:solidFill>
                  <a:schemeClr val="tx1"/>
                </a:solidFill>
                <a:effectLst>
                  <a:outerShdw blurRad="38100" dist="38100" dir="2700000" algn="tl">
                    <a:srgbClr val="000000">
                      <a:alpha val="43137"/>
                    </a:srgbClr>
                  </a:outerShdw>
                </a:effectLst>
              </a:rPr>
              <a:t>defined</a:t>
            </a:r>
            <a:r>
              <a:rPr lang="nl-BE" sz="1600" b="1" dirty="0">
                <a:solidFill>
                  <a:schemeClr val="tx1"/>
                </a:solidFill>
                <a:effectLst>
                  <a:outerShdw blurRad="38100" dist="38100" dir="2700000" algn="tl">
                    <a:srgbClr val="000000">
                      <a:alpha val="43137"/>
                    </a:srgbClr>
                  </a:outerShdw>
                </a:effectLst>
              </a:rPr>
              <a:t> radius</a:t>
            </a:r>
          </a:p>
        </p:txBody>
      </p:sp>
      <p:grpSp>
        <p:nvGrpSpPr>
          <p:cNvPr id="87" name="Groep 86"/>
          <p:cNvGrpSpPr/>
          <p:nvPr/>
        </p:nvGrpSpPr>
        <p:grpSpPr>
          <a:xfrm>
            <a:off x="6276002" y="5949028"/>
            <a:ext cx="540006" cy="540006"/>
            <a:chOff x="6276002" y="5949028"/>
            <a:chExt cx="540006" cy="540006"/>
          </a:xfrm>
        </p:grpSpPr>
        <p:sp>
          <p:nvSpPr>
            <p:cNvPr id="88" name="Ovaal 87"/>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Ovaal 88"/>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0" name="Ovaal 89"/>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1" name="Rechte verbindingslijn 90"/>
            <p:cNvCxnSpPr>
              <a:cxnSpLocks/>
              <a:stCxn id="88" idx="1"/>
              <a:endCxn id="90"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Rechte verbindingslijn 91"/>
            <p:cNvCxnSpPr>
              <a:cxnSpLocks/>
              <a:stCxn id="88" idx="3"/>
              <a:endCxn id="90"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ep 92"/>
          <p:cNvGrpSpPr/>
          <p:nvPr/>
        </p:nvGrpSpPr>
        <p:grpSpPr>
          <a:xfrm>
            <a:off x="6546005" y="1898983"/>
            <a:ext cx="540006" cy="540006"/>
            <a:chOff x="6546005" y="1898983"/>
            <a:chExt cx="540006" cy="540006"/>
          </a:xfrm>
        </p:grpSpPr>
        <p:sp>
          <p:nvSpPr>
            <p:cNvPr id="94" name="Ovaal 93"/>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5" name="Ovaal 94"/>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Ovaal 95"/>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7" name="Rechte verbindingslijn 96"/>
            <p:cNvCxnSpPr>
              <a:cxnSpLocks/>
              <a:stCxn id="94" idx="1"/>
              <a:endCxn id="96"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Rechte verbindingslijn 97"/>
            <p:cNvCxnSpPr>
              <a:cxnSpLocks/>
              <a:stCxn id="94" idx="3"/>
              <a:endCxn id="96"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9" name="Rechte verbindingslijn met pijl 98"/>
          <p:cNvCxnSpPr>
            <a:cxnSpLocks/>
            <a:stCxn id="94" idx="2"/>
          </p:cNvCxnSpPr>
          <p:nvPr/>
        </p:nvCxnSpPr>
        <p:spPr>
          <a:xfrm flipH="1">
            <a:off x="5465993" y="2168986"/>
            <a:ext cx="1080012" cy="45000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Rechte verbindingslijn met pijl 99"/>
          <p:cNvCxnSpPr>
            <a:cxnSpLocks/>
            <a:stCxn id="88" idx="1"/>
            <a:endCxn id="5" idx="6"/>
          </p:cNvCxnSpPr>
          <p:nvPr/>
        </p:nvCxnSpPr>
        <p:spPr>
          <a:xfrm flipH="1" flipV="1">
            <a:off x="5555994" y="5634025"/>
            <a:ext cx="799090" cy="39408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8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al 85"/>
          <p:cNvSpPr/>
          <p:nvPr/>
        </p:nvSpPr>
        <p:spPr>
          <a:xfrm>
            <a:off x="4025977" y="216898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5" name="Ovaal 4"/>
          <p:cNvSpPr/>
          <p:nvPr/>
        </p:nvSpPr>
        <p:spPr>
          <a:xfrm>
            <a:off x="4025977" y="4869016"/>
            <a:ext cx="1530017" cy="1530017"/>
          </a:xfrm>
          <a:prstGeom prst="ellipse">
            <a:avLst/>
          </a:prstGeom>
          <a:solidFill>
            <a:srgbClr val="1299FF">
              <a:alpha val="40000"/>
            </a:srgbClr>
          </a:solidFill>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2" name="Vrije vorm: vorm 1"/>
          <p:cNvSpPr/>
          <p:nvPr/>
        </p:nvSpPr>
        <p:spPr>
          <a:xfrm>
            <a:off x="5805182" y="1828800"/>
            <a:ext cx="6392411" cy="5033394"/>
          </a:xfrm>
          <a:custGeom>
            <a:avLst/>
            <a:gdLst>
              <a:gd name="connsiteX0" fmla="*/ 201335 w 6392411"/>
              <a:gd name="connsiteY0" fmla="*/ 8389 h 5033394"/>
              <a:gd name="connsiteX1" fmla="*/ 931178 w 6392411"/>
              <a:gd name="connsiteY1" fmla="*/ 1015068 h 5033394"/>
              <a:gd name="connsiteX2" fmla="*/ 251669 w 6392411"/>
              <a:gd name="connsiteY2" fmla="*/ 2575420 h 5033394"/>
              <a:gd name="connsiteX3" fmla="*/ 805343 w 6392411"/>
              <a:gd name="connsiteY3" fmla="*/ 3431097 h 5033394"/>
              <a:gd name="connsiteX4" fmla="*/ 0 w 6392411"/>
              <a:gd name="connsiteY4" fmla="*/ 4269996 h 5033394"/>
              <a:gd name="connsiteX5" fmla="*/ 612396 w 6392411"/>
              <a:gd name="connsiteY5" fmla="*/ 5033394 h 5033394"/>
              <a:gd name="connsiteX6" fmla="*/ 6392411 w 6392411"/>
              <a:gd name="connsiteY6" fmla="*/ 5033394 h 5033394"/>
              <a:gd name="connsiteX7" fmla="*/ 6375633 w 6392411"/>
              <a:gd name="connsiteY7" fmla="*/ 0 h 5033394"/>
              <a:gd name="connsiteX8" fmla="*/ 201335 w 6392411"/>
              <a:gd name="connsiteY8" fmla="*/ 8389 h 503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2411" h="5033394">
                <a:moveTo>
                  <a:pt x="201335" y="8389"/>
                </a:moveTo>
                <a:lnTo>
                  <a:pt x="931178" y="1015068"/>
                </a:lnTo>
                <a:lnTo>
                  <a:pt x="251669" y="2575420"/>
                </a:lnTo>
                <a:lnTo>
                  <a:pt x="805343" y="3431097"/>
                </a:lnTo>
                <a:lnTo>
                  <a:pt x="0" y="4269996"/>
                </a:lnTo>
                <a:lnTo>
                  <a:pt x="612396" y="5033394"/>
                </a:lnTo>
                <a:lnTo>
                  <a:pt x="6392411" y="5033394"/>
                </a:lnTo>
                <a:cubicBezTo>
                  <a:pt x="6386818" y="3355596"/>
                  <a:pt x="6381226" y="1677798"/>
                  <a:pt x="6375633" y="0"/>
                </a:cubicBezTo>
                <a:lnTo>
                  <a:pt x="201335" y="8389"/>
                </a:lnTo>
                <a:close/>
              </a:path>
            </a:pathLst>
          </a:custGeom>
          <a:solidFill>
            <a:srgbClr val="FF4747">
              <a:alpha val="30196"/>
            </a:srgb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6" name="Titel 5"/>
          <p:cNvSpPr>
            <a:spLocks noGrp="1"/>
          </p:cNvSpPr>
          <p:nvPr>
            <p:ph type="title"/>
          </p:nvPr>
        </p:nvSpPr>
        <p:spPr/>
        <p:txBody>
          <a:bodyPr/>
          <a:lstStyle/>
          <a:p>
            <a:r>
              <a:rPr lang="nl-BE" dirty="0" err="1"/>
              <a:t>engage</a:t>
            </a:r>
            <a:r>
              <a:rPr lang="nl-BE" dirty="0"/>
              <a:t> attack</a:t>
            </a:r>
          </a:p>
        </p:txBody>
      </p:sp>
      <p:sp>
        <p:nvSpPr>
          <p:cNvPr id="8" name="Ovaal 7"/>
          <p:cNvSpPr/>
          <p:nvPr/>
        </p:nvSpPr>
        <p:spPr>
          <a:xfrm>
            <a:off x="425937" y="5319021"/>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9" name="Tekstvak 8"/>
          <p:cNvSpPr txBox="1"/>
          <p:nvPr/>
        </p:nvSpPr>
        <p:spPr>
          <a:xfrm>
            <a:off x="425938" y="6129028"/>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grpSp>
        <p:nvGrpSpPr>
          <p:cNvPr id="11" name="Groep 10"/>
          <p:cNvGrpSpPr/>
          <p:nvPr/>
        </p:nvGrpSpPr>
        <p:grpSpPr>
          <a:xfrm>
            <a:off x="605939" y="5499021"/>
            <a:ext cx="540007" cy="540007"/>
            <a:chOff x="3665972" y="2888994"/>
            <a:chExt cx="540007" cy="540007"/>
          </a:xfrm>
        </p:grpSpPr>
        <p:sp>
          <p:nvSpPr>
            <p:cNvPr id="12" name="Ovaal 11"/>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al 13"/>
          <p:cNvSpPr/>
          <p:nvPr/>
        </p:nvSpPr>
        <p:spPr>
          <a:xfrm>
            <a:off x="2045955" y="2078985"/>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15" name="Tekstvak 14"/>
          <p:cNvSpPr txBox="1"/>
          <p:nvPr/>
        </p:nvSpPr>
        <p:spPr>
          <a:xfrm>
            <a:off x="2045956" y="2888992"/>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grpSp>
        <p:nvGrpSpPr>
          <p:cNvPr id="17" name="Groep 16"/>
          <p:cNvGrpSpPr/>
          <p:nvPr/>
        </p:nvGrpSpPr>
        <p:grpSpPr>
          <a:xfrm rot="4500000">
            <a:off x="2225957" y="2258985"/>
            <a:ext cx="540007" cy="540007"/>
            <a:chOff x="3665972" y="2888994"/>
            <a:chExt cx="540007" cy="540007"/>
          </a:xfrm>
        </p:grpSpPr>
        <p:sp>
          <p:nvSpPr>
            <p:cNvPr id="18" name="Ovaal 1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al 19"/>
          <p:cNvSpPr/>
          <p:nvPr/>
        </p:nvSpPr>
        <p:spPr>
          <a:xfrm>
            <a:off x="2765963" y="4689014"/>
            <a:ext cx="900012" cy="900008"/>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
        <p:nvSpPr>
          <p:cNvPr id="21" name="Tekstvak 20"/>
          <p:cNvSpPr txBox="1"/>
          <p:nvPr/>
        </p:nvSpPr>
        <p:spPr>
          <a:xfrm>
            <a:off x="2765964" y="5499021"/>
            <a:ext cx="900010" cy="26161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grpSp>
        <p:nvGrpSpPr>
          <p:cNvPr id="23" name="Groep 22"/>
          <p:cNvGrpSpPr/>
          <p:nvPr/>
        </p:nvGrpSpPr>
        <p:grpSpPr>
          <a:xfrm rot="4555511">
            <a:off x="2945965" y="4869014"/>
            <a:ext cx="540007" cy="540007"/>
            <a:chOff x="3665972" y="2888994"/>
            <a:chExt cx="540007" cy="540007"/>
          </a:xfrm>
        </p:grpSpPr>
        <p:sp>
          <p:nvSpPr>
            <p:cNvPr id="24" name="Ovaal 2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Ovaal 33"/>
          <p:cNvSpPr/>
          <p:nvPr/>
        </p:nvSpPr>
        <p:spPr>
          <a:xfrm>
            <a:off x="9066033" y="2168986"/>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5" name="Tekstvak 34"/>
          <p:cNvSpPr txBox="1"/>
          <p:nvPr/>
        </p:nvSpPr>
        <p:spPr>
          <a:xfrm>
            <a:off x="9066032" y="2978996"/>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1</a:t>
            </a:r>
            <a:endParaRPr lang="en-US" sz="1100" b="1" dirty="0">
              <a:solidFill>
                <a:schemeClr val="tx1"/>
              </a:solidFill>
            </a:endParaRPr>
          </a:p>
        </p:txBody>
      </p:sp>
      <p:sp>
        <p:nvSpPr>
          <p:cNvPr id="36" name="Ovaal 35"/>
          <p:cNvSpPr/>
          <p:nvPr/>
        </p:nvSpPr>
        <p:spPr>
          <a:xfrm>
            <a:off x="10866053" y="2978995"/>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7" name="Tekstvak 36"/>
          <p:cNvSpPr txBox="1"/>
          <p:nvPr/>
        </p:nvSpPr>
        <p:spPr>
          <a:xfrm>
            <a:off x="10866052" y="3789005"/>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2</a:t>
            </a:r>
            <a:endParaRPr lang="en-US" sz="1100" b="1" dirty="0">
              <a:solidFill>
                <a:schemeClr val="tx1"/>
              </a:solidFill>
            </a:endParaRPr>
          </a:p>
        </p:txBody>
      </p:sp>
      <p:sp>
        <p:nvSpPr>
          <p:cNvPr id="38" name="Ovaal 37"/>
          <p:cNvSpPr/>
          <p:nvPr/>
        </p:nvSpPr>
        <p:spPr>
          <a:xfrm>
            <a:off x="9606039" y="5139019"/>
            <a:ext cx="900010" cy="90001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dirty="0"/>
          </a:p>
        </p:txBody>
      </p:sp>
      <p:sp>
        <p:nvSpPr>
          <p:cNvPr id="39" name="Tekstvak 38"/>
          <p:cNvSpPr txBox="1"/>
          <p:nvPr/>
        </p:nvSpPr>
        <p:spPr>
          <a:xfrm>
            <a:off x="9606038" y="5949029"/>
            <a:ext cx="900010" cy="26161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nl-BE" sz="1100" b="1" dirty="0">
                <a:solidFill>
                  <a:schemeClr val="tx1"/>
                </a:solidFill>
              </a:rPr>
              <a:t>AIRBASE 3</a:t>
            </a:r>
            <a:endParaRPr lang="en-US" sz="1100" b="1" dirty="0">
              <a:solidFill>
                <a:schemeClr val="tx1"/>
              </a:solidFill>
            </a:endParaRPr>
          </a:p>
        </p:txBody>
      </p:sp>
      <p:sp>
        <p:nvSpPr>
          <p:cNvPr id="43" name="Vrije vorm: vorm 42"/>
          <p:cNvSpPr/>
          <p:nvPr/>
        </p:nvSpPr>
        <p:spPr>
          <a:xfrm>
            <a:off x="5645995" y="1820411"/>
            <a:ext cx="939567" cy="5037589"/>
          </a:xfrm>
          <a:custGeom>
            <a:avLst/>
            <a:gdLst>
              <a:gd name="connsiteX0" fmla="*/ 142613 w 939567"/>
              <a:gd name="connsiteY0" fmla="*/ 0 h 5050172"/>
              <a:gd name="connsiteX1" fmla="*/ 939567 w 939567"/>
              <a:gd name="connsiteY1" fmla="*/ 1023457 h 5050172"/>
              <a:gd name="connsiteX2" fmla="*/ 251669 w 939567"/>
              <a:gd name="connsiteY2" fmla="*/ 2592198 h 5050172"/>
              <a:gd name="connsiteX3" fmla="*/ 771787 w 939567"/>
              <a:gd name="connsiteY3" fmla="*/ 3439486 h 5050172"/>
              <a:gd name="connsiteX4" fmla="*/ 0 w 939567"/>
              <a:gd name="connsiteY4" fmla="*/ 4286774 h 5050172"/>
              <a:gd name="connsiteX5" fmla="*/ 637563 w 939567"/>
              <a:gd name="connsiteY5" fmla="*/ 5050172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67" h="5050172">
                <a:moveTo>
                  <a:pt x="142613" y="0"/>
                </a:moveTo>
                <a:lnTo>
                  <a:pt x="939567" y="1023457"/>
                </a:lnTo>
                <a:lnTo>
                  <a:pt x="251669" y="2592198"/>
                </a:lnTo>
                <a:lnTo>
                  <a:pt x="771787" y="3439486"/>
                </a:lnTo>
                <a:lnTo>
                  <a:pt x="0" y="4286774"/>
                </a:lnTo>
                <a:lnTo>
                  <a:pt x="637563" y="5050172"/>
                </a:lnTo>
              </a:path>
            </a:pathLst>
          </a:custGeom>
          <a:noFill/>
          <a:ln w="38100">
            <a:solidFill>
              <a:schemeClr val="tx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grpSp>
        <p:nvGrpSpPr>
          <p:cNvPr id="44" name="Groep 43"/>
          <p:cNvGrpSpPr/>
          <p:nvPr/>
        </p:nvGrpSpPr>
        <p:grpSpPr>
          <a:xfrm rot="16472516">
            <a:off x="9786041" y="5319021"/>
            <a:ext cx="540007" cy="540007"/>
            <a:chOff x="3665972" y="2888994"/>
            <a:chExt cx="540007" cy="540007"/>
          </a:xfrm>
        </p:grpSpPr>
        <p:sp>
          <p:nvSpPr>
            <p:cNvPr id="45" name="Ovaal 4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ep 46"/>
          <p:cNvGrpSpPr/>
          <p:nvPr/>
        </p:nvGrpSpPr>
        <p:grpSpPr>
          <a:xfrm>
            <a:off x="11046055" y="3158997"/>
            <a:ext cx="540007" cy="540007"/>
            <a:chOff x="3665972" y="2888994"/>
            <a:chExt cx="540007" cy="540007"/>
          </a:xfrm>
        </p:grpSpPr>
        <p:sp>
          <p:nvSpPr>
            <p:cNvPr id="48" name="Ovaal 4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 name="Groep 49"/>
          <p:cNvGrpSpPr/>
          <p:nvPr/>
        </p:nvGrpSpPr>
        <p:grpSpPr>
          <a:xfrm>
            <a:off x="9246035" y="2348988"/>
            <a:ext cx="540007" cy="540007"/>
            <a:chOff x="3665972" y="2888994"/>
            <a:chExt cx="540007" cy="540007"/>
          </a:xfrm>
        </p:grpSpPr>
        <p:sp>
          <p:nvSpPr>
            <p:cNvPr id="51" name="Ovaal 5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 name="Vrije vorm: vorm 2"/>
          <p:cNvSpPr/>
          <p:nvPr/>
        </p:nvSpPr>
        <p:spPr>
          <a:xfrm>
            <a:off x="6694415" y="2139193"/>
            <a:ext cx="1937857" cy="2038524"/>
          </a:xfrm>
          <a:custGeom>
            <a:avLst/>
            <a:gdLst>
              <a:gd name="connsiteX0" fmla="*/ 528506 w 1937857"/>
              <a:gd name="connsiteY0" fmla="*/ 50334 h 2038524"/>
              <a:gd name="connsiteX1" fmla="*/ 343948 w 1937857"/>
              <a:gd name="connsiteY1" fmla="*/ 931178 h 2038524"/>
              <a:gd name="connsiteX2" fmla="*/ 0 w 1937857"/>
              <a:gd name="connsiteY2" fmla="*/ 1702965 h 2038524"/>
              <a:gd name="connsiteX3" fmla="*/ 1384183 w 1937857"/>
              <a:gd name="connsiteY3" fmla="*/ 2038524 h 2038524"/>
              <a:gd name="connsiteX4" fmla="*/ 1937857 w 1937857"/>
              <a:gd name="connsiteY4" fmla="*/ 1182847 h 2038524"/>
              <a:gd name="connsiteX5" fmla="*/ 1937857 w 1937857"/>
              <a:gd name="connsiteY5" fmla="*/ 0 h 2038524"/>
              <a:gd name="connsiteX6" fmla="*/ 528506 w 1937857"/>
              <a:gd name="connsiteY6" fmla="*/ 50334 h 203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857" h="2038524">
                <a:moveTo>
                  <a:pt x="528506" y="50334"/>
                </a:moveTo>
                <a:lnTo>
                  <a:pt x="343948" y="931178"/>
                </a:lnTo>
                <a:lnTo>
                  <a:pt x="0" y="1702965"/>
                </a:lnTo>
                <a:lnTo>
                  <a:pt x="1384183" y="2038524"/>
                </a:lnTo>
                <a:lnTo>
                  <a:pt x="1937857" y="1182847"/>
                </a:lnTo>
                <a:lnTo>
                  <a:pt x="1937857" y="0"/>
                </a:lnTo>
                <a:lnTo>
                  <a:pt x="528506" y="50334"/>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nl-BE" sz="2000" b="1" dirty="0">
              <a:solidFill>
                <a:schemeClr val="accent1"/>
              </a:solidFill>
            </a:endParaRPr>
          </a:p>
        </p:txBody>
      </p:sp>
      <p:sp>
        <p:nvSpPr>
          <p:cNvPr id="4" name="Vrije vorm: vorm 3"/>
          <p:cNvSpPr/>
          <p:nvPr/>
        </p:nvSpPr>
        <p:spPr>
          <a:xfrm>
            <a:off x="6467912" y="4387442"/>
            <a:ext cx="2315361" cy="2365696"/>
          </a:xfrm>
          <a:custGeom>
            <a:avLst/>
            <a:gdLst>
              <a:gd name="connsiteX0" fmla="*/ 494950 w 2315361"/>
              <a:gd name="connsiteY0" fmla="*/ 2332140 h 2365696"/>
              <a:gd name="connsiteX1" fmla="*/ 0 w 2315361"/>
              <a:gd name="connsiteY1" fmla="*/ 1770077 h 2365696"/>
              <a:gd name="connsiteX2" fmla="*/ 721453 w 2315361"/>
              <a:gd name="connsiteY2" fmla="*/ 880844 h 2365696"/>
              <a:gd name="connsiteX3" fmla="*/ 343949 w 2315361"/>
              <a:gd name="connsiteY3" fmla="*/ 0 h 2365696"/>
              <a:gd name="connsiteX4" fmla="*/ 2315361 w 2315361"/>
              <a:gd name="connsiteY4" fmla="*/ 343949 h 2365696"/>
              <a:gd name="connsiteX5" fmla="*/ 2030136 w 2315361"/>
              <a:gd name="connsiteY5" fmla="*/ 1476463 h 2365696"/>
              <a:gd name="connsiteX6" fmla="*/ 2290194 w 2315361"/>
              <a:gd name="connsiteY6" fmla="*/ 2365696 h 2365696"/>
              <a:gd name="connsiteX7" fmla="*/ 494950 w 2315361"/>
              <a:gd name="connsiteY7" fmla="*/ 2332140 h 236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361" h="2365696">
                <a:moveTo>
                  <a:pt x="494950" y="2332140"/>
                </a:moveTo>
                <a:lnTo>
                  <a:pt x="0" y="1770077"/>
                </a:lnTo>
                <a:lnTo>
                  <a:pt x="721453" y="880844"/>
                </a:lnTo>
                <a:lnTo>
                  <a:pt x="343949" y="0"/>
                </a:lnTo>
                <a:lnTo>
                  <a:pt x="2315361" y="343949"/>
                </a:lnTo>
                <a:lnTo>
                  <a:pt x="2030136" y="1476463"/>
                </a:lnTo>
                <a:lnTo>
                  <a:pt x="2290194" y="2365696"/>
                </a:lnTo>
                <a:lnTo>
                  <a:pt x="494950" y="2332140"/>
                </a:lnTo>
                <a:close/>
              </a:path>
            </a:pathLst>
          </a:custGeom>
          <a:solidFill>
            <a:schemeClr val="accent2">
              <a:alpha val="4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BE" sz="2000" b="1" dirty="0">
              <a:solidFill>
                <a:schemeClr val="accent1"/>
              </a:solidFill>
            </a:endParaRPr>
          </a:p>
        </p:txBody>
      </p:sp>
      <p:grpSp>
        <p:nvGrpSpPr>
          <p:cNvPr id="42" name="Groep 41"/>
          <p:cNvGrpSpPr/>
          <p:nvPr/>
        </p:nvGrpSpPr>
        <p:grpSpPr>
          <a:xfrm rot="15946666">
            <a:off x="7356014" y="2348988"/>
            <a:ext cx="540007" cy="540007"/>
            <a:chOff x="3665972" y="2888994"/>
            <a:chExt cx="540007" cy="540007"/>
          </a:xfrm>
        </p:grpSpPr>
        <p:sp>
          <p:nvSpPr>
            <p:cNvPr id="55" name="Ovaal 54"/>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6"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7" name="Groep 56"/>
          <p:cNvGrpSpPr/>
          <p:nvPr/>
        </p:nvGrpSpPr>
        <p:grpSpPr>
          <a:xfrm rot="16474693">
            <a:off x="7716018" y="5859027"/>
            <a:ext cx="540007" cy="540007"/>
            <a:chOff x="3665972" y="2888994"/>
            <a:chExt cx="540007" cy="540007"/>
          </a:xfrm>
        </p:grpSpPr>
        <p:sp>
          <p:nvSpPr>
            <p:cNvPr id="58" name="Ovaal 57"/>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9"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ep 59"/>
          <p:cNvGrpSpPr/>
          <p:nvPr/>
        </p:nvGrpSpPr>
        <p:grpSpPr>
          <a:xfrm rot="15875681">
            <a:off x="7446015" y="4869016"/>
            <a:ext cx="540007" cy="540007"/>
            <a:chOff x="3665972" y="2888994"/>
            <a:chExt cx="540007" cy="540007"/>
          </a:xfrm>
        </p:grpSpPr>
        <p:sp>
          <p:nvSpPr>
            <p:cNvPr id="61" name="Ovaal 60"/>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2"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3" name="Groep 62"/>
          <p:cNvGrpSpPr/>
          <p:nvPr/>
        </p:nvGrpSpPr>
        <p:grpSpPr>
          <a:xfrm rot="16582464">
            <a:off x="7626017" y="3248998"/>
            <a:ext cx="540007" cy="540007"/>
            <a:chOff x="3665972" y="2888994"/>
            <a:chExt cx="540007" cy="540007"/>
          </a:xfrm>
        </p:grpSpPr>
        <p:sp>
          <p:nvSpPr>
            <p:cNvPr id="64" name="Ovaal 63"/>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5"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ep 66"/>
          <p:cNvGrpSpPr/>
          <p:nvPr/>
        </p:nvGrpSpPr>
        <p:grpSpPr>
          <a:xfrm rot="4500000">
            <a:off x="4266662" y="2589672"/>
            <a:ext cx="540007" cy="540007"/>
            <a:chOff x="3665972" y="2888994"/>
            <a:chExt cx="540007" cy="540007"/>
          </a:xfrm>
        </p:grpSpPr>
        <p:sp>
          <p:nvSpPr>
            <p:cNvPr id="68" name="Ovaal 67"/>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ep 69"/>
          <p:cNvGrpSpPr/>
          <p:nvPr/>
        </p:nvGrpSpPr>
        <p:grpSpPr>
          <a:xfrm rot="4500000">
            <a:off x="4716668" y="2859676"/>
            <a:ext cx="540007" cy="540007"/>
            <a:chOff x="3665972" y="2888994"/>
            <a:chExt cx="540007" cy="540007"/>
          </a:xfrm>
        </p:grpSpPr>
        <p:sp>
          <p:nvSpPr>
            <p:cNvPr id="71" name="Ovaal 70"/>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ep 72"/>
          <p:cNvGrpSpPr/>
          <p:nvPr/>
        </p:nvGrpSpPr>
        <p:grpSpPr>
          <a:xfrm rot="4555511">
            <a:off x="4353536" y="5286576"/>
            <a:ext cx="540007" cy="540007"/>
            <a:chOff x="3665972" y="2888994"/>
            <a:chExt cx="540007" cy="540007"/>
          </a:xfrm>
        </p:grpSpPr>
        <p:sp>
          <p:nvSpPr>
            <p:cNvPr id="74" name="Ovaal 73"/>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5"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ep 75"/>
          <p:cNvGrpSpPr/>
          <p:nvPr/>
        </p:nvGrpSpPr>
        <p:grpSpPr>
          <a:xfrm rot="4555511">
            <a:off x="4623539" y="5016573"/>
            <a:ext cx="540007" cy="540007"/>
            <a:chOff x="3665972" y="2888994"/>
            <a:chExt cx="540007" cy="540007"/>
          </a:xfrm>
        </p:grpSpPr>
        <p:sp>
          <p:nvSpPr>
            <p:cNvPr id="77" name="Ovaal 76"/>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ep 78"/>
          <p:cNvGrpSpPr/>
          <p:nvPr/>
        </p:nvGrpSpPr>
        <p:grpSpPr>
          <a:xfrm rot="4555511">
            <a:off x="4505936" y="5438976"/>
            <a:ext cx="540007" cy="540007"/>
            <a:chOff x="3665972" y="2888994"/>
            <a:chExt cx="540007" cy="540007"/>
          </a:xfrm>
        </p:grpSpPr>
        <p:sp>
          <p:nvSpPr>
            <p:cNvPr id="80" name="Ovaal 79"/>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1"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ep 81"/>
          <p:cNvGrpSpPr/>
          <p:nvPr/>
        </p:nvGrpSpPr>
        <p:grpSpPr>
          <a:xfrm rot="4555511">
            <a:off x="4658336" y="5591376"/>
            <a:ext cx="540007" cy="540007"/>
            <a:chOff x="3665972" y="2888994"/>
            <a:chExt cx="540007" cy="540007"/>
          </a:xfrm>
        </p:grpSpPr>
        <p:sp>
          <p:nvSpPr>
            <p:cNvPr id="83" name="Ovaal 82"/>
            <p:cNvSpPr/>
            <p:nvPr/>
          </p:nvSpPr>
          <p:spPr>
            <a:xfrm>
              <a:off x="3665973" y="2888994"/>
              <a:ext cx="540006" cy="540006"/>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4" descr="https://d30y9cdsu7xlg0.cloudfront.net/png/163336-200.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Rechte verbindingslijn met pijl 25"/>
          <p:cNvCxnSpPr>
            <a:cxnSpLocks/>
            <a:stCxn id="56" idx="0"/>
            <a:endCxn id="86" idx="6"/>
          </p:cNvCxnSpPr>
          <p:nvPr/>
        </p:nvCxnSpPr>
        <p:spPr>
          <a:xfrm flipH="1">
            <a:off x="5555994" y="2638870"/>
            <a:ext cx="1800753" cy="295125"/>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a:cxnSpLocks/>
            <a:stCxn id="65" idx="0"/>
            <a:endCxn id="86" idx="6"/>
          </p:cNvCxnSpPr>
          <p:nvPr/>
        </p:nvCxnSpPr>
        <p:spPr>
          <a:xfrm flipH="1" flipV="1">
            <a:off x="5555994" y="2933995"/>
            <a:ext cx="2071692" cy="555029"/>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stCxn id="62" idx="0"/>
            <a:endCxn id="5" idx="6"/>
          </p:cNvCxnSpPr>
          <p:nvPr/>
        </p:nvCxnSpPr>
        <p:spPr>
          <a:xfrm flipH="1">
            <a:off x="5555994" y="5164454"/>
            <a:ext cx="1891222" cy="469571"/>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stCxn id="59" idx="0"/>
            <a:endCxn id="5" idx="6"/>
          </p:cNvCxnSpPr>
          <p:nvPr/>
        </p:nvCxnSpPr>
        <p:spPr>
          <a:xfrm flipH="1" flipV="1">
            <a:off x="5555994" y="5634025"/>
            <a:ext cx="2160886" cy="473453"/>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Rechthoek 86"/>
          <p:cNvSpPr/>
          <p:nvPr/>
        </p:nvSpPr>
        <p:spPr>
          <a:xfrm>
            <a:off x="5825997" y="3338999"/>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err="1">
                <a:solidFill>
                  <a:schemeClr val="tx1"/>
                </a:solidFill>
                <a:effectLst>
                  <a:outerShdw blurRad="38100" dist="38100" dir="2700000" algn="tl">
                    <a:srgbClr val="000000">
                      <a:alpha val="43137"/>
                    </a:srgbClr>
                  </a:outerShdw>
                </a:effectLst>
              </a:rPr>
              <a:t>Engage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all</a:t>
            </a:r>
            <a:r>
              <a:rPr lang="nl-BE" sz="1600" b="1" dirty="0">
                <a:solidFill>
                  <a:schemeClr val="tx1"/>
                </a:solidFill>
                <a:effectLst>
                  <a:outerShdw blurRad="38100" dist="38100" dir="2700000" algn="tl">
                    <a:srgbClr val="000000">
                      <a:alpha val="43137"/>
                    </a:srgbClr>
                  </a:outerShdw>
                </a:effectLst>
              </a:rPr>
              <a:t> targets</a:t>
            </a:r>
          </a:p>
        </p:txBody>
      </p:sp>
      <p:grpSp>
        <p:nvGrpSpPr>
          <p:cNvPr id="88" name="Groep 87"/>
          <p:cNvGrpSpPr/>
          <p:nvPr/>
        </p:nvGrpSpPr>
        <p:grpSpPr>
          <a:xfrm rot="16472516">
            <a:off x="8996565" y="5069552"/>
            <a:ext cx="540007" cy="540007"/>
            <a:chOff x="3665972" y="2888994"/>
            <a:chExt cx="540007" cy="540007"/>
          </a:xfrm>
        </p:grpSpPr>
        <p:sp>
          <p:nvSpPr>
            <p:cNvPr id="89" name="Ovaal 88"/>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0"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1" name="Groep 90"/>
          <p:cNvGrpSpPr/>
          <p:nvPr/>
        </p:nvGrpSpPr>
        <p:grpSpPr>
          <a:xfrm rot="16472516">
            <a:off x="8906564" y="5339555"/>
            <a:ext cx="540007" cy="540007"/>
            <a:chOff x="3665972" y="2888994"/>
            <a:chExt cx="540007" cy="540007"/>
          </a:xfrm>
        </p:grpSpPr>
        <p:sp>
          <p:nvSpPr>
            <p:cNvPr id="92" name="Ovaal 91"/>
            <p:cNvSpPr/>
            <p:nvPr/>
          </p:nvSpPr>
          <p:spPr>
            <a:xfrm>
              <a:off x="3665973" y="2888994"/>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4" descr="https://d30y9cdsu7xlg0.cloudfront.net/png/163336-200.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5972" y="2888994"/>
              <a:ext cx="540007" cy="540007"/>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4" name="Rechte verbindingslijn met pijl 93"/>
          <p:cNvCxnSpPr>
            <a:cxnSpLocks/>
            <a:stCxn id="93" idx="0"/>
            <a:endCxn id="5" idx="6"/>
          </p:cNvCxnSpPr>
          <p:nvPr/>
        </p:nvCxnSpPr>
        <p:spPr>
          <a:xfrm flipH="1">
            <a:off x="5555994" y="5588177"/>
            <a:ext cx="3351418" cy="45848"/>
          </a:xfrm>
          <a:prstGeom prst="straightConnector1">
            <a:avLst/>
          </a:prstGeom>
          <a:ln w="38100">
            <a:solidFill>
              <a:schemeClr val="accent2">
                <a:lumMod val="75000"/>
              </a:schemeClr>
            </a:solidFill>
            <a:headEnd w="lg" len="lg"/>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chthoek 94"/>
          <p:cNvSpPr/>
          <p:nvPr/>
        </p:nvSpPr>
        <p:spPr>
          <a:xfrm>
            <a:off x="5735996" y="4779015"/>
            <a:ext cx="1440016" cy="630007"/>
          </a:xfrm>
          <a:prstGeom prst="rect">
            <a:avLst/>
          </a:prstGeom>
          <a:solidFill>
            <a:schemeClr val="accent2"/>
          </a:solidFill>
          <a:ln w="19050">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nl-BE" sz="1600" b="1" dirty="0">
                <a:solidFill>
                  <a:schemeClr val="tx1"/>
                </a:solidFill>
                <a:effectLst>
                  <a:outerShdw blurRad="38100" dist="38100" dir="2700000" algn="tl">
                    <a:srgbClr val="000000">
                      <a:alpha val="43137"/>
                    </a:srgbClr>
                  </a:outerShdw>
                </a:effectLst>
              </a:rPr>
              <a:t>GCI </a:t>
            </a:r>
            <a:r>
              <a:rPr lang="nl-BE" sz="1600" b="1" dirty="0" err="1">
                <a:solidFill>
                  <a:schemeClr val="tx1"/>
                </a:solidFill>
                <a:effectLst>
                  <a:outerShdw blurRad="38100" dist="38100" dir="2700000" algn="tl">
                    <a:srgbClr val="000000">
                      <a:alpha val="43137"/>
                    </a:srgbClr>
                  </a:outerShdw>
                </a:effectLst>
              </a:rPr>
              <a:t>where</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not</a:t>
            </a:r>
            <a:r>
              <a:rPr lang="nl-BE" sz="1600" b="1" dirty="0">
                <a:solidFill>
                  <a:schemeClr val="tx1"/>
                </a:solidFill>
                <a:effectLst>
                  <a:outerShdw blurRad="38100" dist="38100" dir="2700000" algn="tl">
                    <a:srgbClr val="000000">
                      <a:alpha val="43137"/>
                    </a:srgbClr>
                  </a:outerShdw>
                </a:effectLst>
              </a:rPr>
              <a:t> </a:t>
            </a:r>
            <a:r>
              <a:rPr lang="nl-BE" sz="1600" b="1" dirty="0" err="1">
                <a:solidFill>
                  <a:schemeClr val="tx1"/>
                </a:solidFill>
                <a:effectLst>
                  <a:outerShdw blurRad="38100" dist="38100" dir="2700000" algn="tl">
                    <a:srgbClr val="000000">
                      <a:alpha val="43137"/>
                    </a:srgbClr>
                  </a:outerShdw>
                </a:effectLst>
              </a:rPr>
              <a:t>enough</a:t>
            </a:r>
            <a:r>
              <a:rPr lang="nl-BE" sz="1600" b="1" dirty="0">
                <a:solidFill>
                  <a:schemeClr val="tx1"/>
                </a:solidFill>
                <a:effectLst>
                  <a:outerShdw blurRad="38100" dist="38100" dir="2700000" algn="tl">
                    <a:srgbClr val="000000">
                      <a:alpha val="43137"/>
                    </a:srgbClr>
                  </a:outerShdw>
                </a:effectLst>
              </a:rPr>
              <a:t> CAP</a:t>
            </a:r>
          </a:p>
        </p:txBody>
      </p:sp>
      <p:grpSp>
        <p:nvGrpSpPr>
          <p:cNvPr id="85" name="Groep 84"/>
          <p:cNvGrpSpPr/>
          <p:nvPr/>
        </p:nvGrpSpPr>
        <p:grpSpPr>
          <a:xfrm>
            <a:off x="6276002" y="5949028"/>
            <a:ext cx="540006" cy="540006"/>
            <a:chOff x="6276002" y="5949028"/>
            <a:chExt cx="540006" cy="540006"/>
          </a:xfrm>
        </p:grpSpPr>
        <p:sp>
          <p:nvSpPr>
            <p:cNvPr id="96" name="Ovaal 95"/>
            <p:cNvSpPr/>
            <p:nvPr/>
          </p:nvSpPr>
          <p:spPr>
            <a:xfrm>
              <a:off x="6276002" y="5949028"/>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Ovaal 96"/>
            <p:cNvSpPr/>
            <p:nvPr/>
          </p:nvSpPr>
          <p:spPr>
            <a:xfrm>
              <a:off x="6366003" y="6039029"/>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Ovaal 97"/>
            <p:cNvSpPr/>
            <p:nvPr/>
          </p:nvSpPr>
          <p:spPr>
            <a:xfrm>
              <a:off x="6456004" y="6129030"/>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9" name="Rechte verbindingslijn 98"/>
            <p:cNvCxnSpPr>
              <a:cxnSpLocks/>
              <a:stCxn id="96" idx="1"/>
              <a:endCxn id="98" idx="1"/>
            </p:cNvCxnSpPr>
            <p:nvPr/>
          </p:nvCxnSpPr>
          <p:spPr>
            <a:xfrm>
              <a:off x="6355084" y="6028110"/>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Rechte verbindingslijn 99"/>
            <p:cNvCxnSpPr>
              <a:cxnSpLocks/>
              <a:stCxn id="96" idx="3"/>
              <a:endCxn id="98" idx="3"/>
            </p:cNvCxnSpPr>
            <p:nvPr/>
          </p:nvCxnSpPr>
          <p:spPr>
            <a:xfrm flipV="1">
              <a:off x="6355084" y="6282671"/>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Groep 100"/>
          <p:cNvGrpSpPr/>
          <p:nvPr/>
        </p:nvGrpSpPr>
        <p:grpSpPr>
          <a:xfrm>
            <a:off x="6546005" y="1898983"/>
            <a:ext cx="540006" cy="540006"/>
            <a:chOff x="6546005" y="1898983"/>
            <a:chExt cx="540006" cy="540006"/>
          </a:xfrm>
        </p:grpSpPr>
        <p:sp>
          <p:nvSpPr>
            <p:cNvPr id="102" name="Ovaal 101"/>
            <p:cNvSpPr/>
            <p:nvPr/>
          </p:nvSpPr>
          <p:spPr>
            <a:xfrm>
              <a:off x="6546005" y="1898983"/>
              <a:ext cx="540006" cy="540006"/>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Ovaal 102"/>
            <p:cNvSpPr/>
            <p:nvPr/>
          </p:nvSpPr>
          <p:spPr>
            <a:xfrm>
              <a:off x="6636006" y="1988984"/>
              <a:ext cx="360004" cy="360004"/>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 name="Ovaal 103"/>
            <p:cNvSpPr/>
            <p:nvPr/>
          </p:nvSpPr>
          <p:spPr>
            <a:xfrm>
              <a:off x="6726007" y="2078985"/>
              <a:ext cx="180002" cy="180002"/>
            </a:xfrm>
            <a:prstGeom prst="ellipse">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5" name="Rechte verbindingslijn 104"/>
            <p:cNvCxnSpPr>
              <a:cxnSpLocks/>
              <a:stCxn id="102" idx="1"/>
              <a:endCxn id="104" idx="1"/>
            </p:cNvCxnSpPr>
            <p:nvPr/>
          </p:nvCxnSpPr>
          <p:spPr>
            <a:xfrm>
              <a:off x="6625087" y="1978065"/>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105"/>
            <p:cNvCxnSpPr>
              <a:cxnSpLocks/>
              <a:stCxn id="102" idx="3"/>
              <a:endCxn id="104" idx="3"/>
            </p:cNvCxnSpPr>
            <p:nvPr/>
          </p:nvCxnSpPr>
          <p:spPr>
            <a:xfrm flipV="1">
              <a:off x="6625087" y="2232626"/>
              <a:ext cx="127281" cy="12728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47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streept">
  <a:themeElements>
    <a:clrScheme name="DCS">
      <a:dk1>
        <a:srgbClr val="2C2C2C"/>
      </a:dk1>
      <a:lt1>
        <a:srgbClr val="FFFFFF"/>
      </a:lt1>
      <a:dk2>
        <a:srgbClr val="3FA8FF"/>
      </a:dk2>
      <a:lt2>
        <a:srgbClr val="F2F2F2"/>
      </a:lt2>
      <a:accent1>
        <a:srgbClr val="004274"/>
      </a:accent1>
      <a:accent2>
        <a:srgbClr val="B00000"/>
      </a:accent2>
      <a:accent3>
        <a:srgbClr val="1299FF"/>
      </a:accent3>
      <a:accent4>
        <a:srgbClr val="FF4747"/>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spDef>
      <a:spPr>
        <a:gradFill flip="none" rotWithShape="1">
          <a:gsLst>
            <a:gs pos="0">
              <a:schemeClr val="tx1">
                <a:alpha val="20000"/>
              </a:schemeClr>
            </a:gs>
            <a:gs pos="100000">
              <a:srgbClr val="FFFFFF"/>
            </a:gs>
            <a:gs pos="34000">
              <a:schemeClr val="tx1">
                <a:alpha val="35000"/>
              </a:schemeClr>
            </a:gs>
            <a:gs pos="100000">
              <a:schemeClr val="tx1"/>
            </a:gs>
          </a:gsLst>
          <a:lin ang="16200000" scaled="1"/>
          <a:tileRect/>
        </a:gradFill>
        <a:ln w="19050">
          <a:solidFill>
            <a:schemeClr val="accent1"/>
          </a:solidFill>
        </a:ln>
      </a:spPr>
      <a:bodyPr rtlCol="0" anchor="t"/>
      <a:lstStyle>
        <a:defPPr algn="ctr">
          <a:defRPr sz="2000" b="1" dirty="0">
            <a:solidFill>
              <a:schemeClr val="accent1"/>
            </a:solidFill>
          </a:defRPr>
        </a:defPPr>
      </a:lstStyle>
      <a:style>
        <a:lnRef idx="2">
          <a:schemeClr val="accent1"/>
        </a:lnRef>
        <a:fillRef idx="1">
          <a:schemeClr val="lt1"/>
        </a:fillRef>
        <a:effectRef idx="0">
          <a:schemeClr val="accent1"/>
        </a:effectRef>
        <a:fontRef idx="minor">
          <a:schemeClr val="dk1"/>
        </a:fontRef>
      </a:style>
    </a:spDef>
    <a:lnDef>
      <a:spPr>
        <a:ln w="28575">
          <a:headEnd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ln w="28575"/>
      </a:spPr>
      <a:bodyPr wrap="square" rtlCol="0">
        <a:noAutofit/>
      </a:bodyPr>
      <a:lstStyle>
        <a:defPPr algn="ctr">
          <a:defRPr dirty="0" smtClean="0">
            <a:solidFill>
              <a:schemeClr val="bg1"/>
            </a:solidFill>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TM03090430[[fn=Aaneengesloten]]</Template>
  <TotalTime>12413</TotalTime>
  <Words>1663</Words>
  <Application>Microsoft Office PowerPoint</Application>
  <PresentationFormat>Breedbeeld</PresentationFormat>
  <Paragraphs>239</Paragraphs>
  <Slides>32</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32</vt:i4>
      </vt:variant>
    </vt:vector>
  </HeadingPairs>
  <TitlesOfParts>
    <vt:vector size="37" baseType="lpstr">
      <vt:lpstr>Arial</vt:lpstr>
      <vt:lpstr>Calibri</vt:lpstr>
      <vt:lpstr>Corbel</vt:lpstr>
      <vt:lpstr>Wingdings</vt:lpstr>
      <vt:lpstr>Gestreept</vt:lpstr>
      <vt:lpstr>moose for dcs world AI A2A dispatcher</vt:lpstr>
      <vt:lpstr>what is a2a dispatching?</vt:lpstr>
      <vt:lpstr>build airborne defense system to counter air attacks</vt:lpstr>
      <vt:lpstr>defend own border</vt:lpstr>
      <vt:lpstr>build your EWR (early warning radar) network</vt:lpstr>
      <vt:lpstr>setup squadrons at airbases</vt:lpstr>
      <vt:lpstr>perform control air patrols (cap) in patrol zones</vt:lpstr>
      <vt:lpstr>detect incoming attacks</vt:lpstr>
      <vt:lpstr>engage attack</vt:lpstr>
      <vt:lpstr>hot and cold war</vt:lpstr>
      <vt:lpstr>(re-)engage airborne friendlies within the engage range</vt:lpstr>
      <vt:lpstr>squadron Overhead of defenses</vt:lpstr>
      <vt:lpstr>squadron grouping of defenses</vt:lpstr>
      <vt:lpstr>squadron takeoff</vt:lpstr>
      <vt:lpstr>squadron landing</vt:lpstr>
      <vt:lpstr>setup your mission</vt:lpstr>
      <vt:lpstr>1. define your ewr network</vt:lpstr>
      <vt:lpstr>2. define your border zone</vt:lpstr>
      <vt:lpstr>3. define your plane templates for cap and gci in service at squadrons</vt:lpstr>
      <vt:lpstr>4a. Define your cap zones using polygons</vt:lpstr>
      <vt:lpstr>4b. Define your cap zones using trigger zones</vt:lpstr>
      <vt:lpstr>“script it”</vt:lpstr>
      <vt:lpstr>5. “script” the ewr network</vt:lpstr>
      <vt:lpstr>6. “script” the ai a2a dispatcher object and configure it</vt:lpstr>
      <vt:lpstr>7. “script” the squadrons and compositions</vt:lpstr>
      <vt:lpstr>7. “script” the squadrons and compositions</vt:lpstr>
      <vt:lpstr>7. “script” the squadrons and compositions</vt:lpstr>
      <vt:lpstr>8. “script” the cap operations per squadron using polygon zones</vt:lpstr>
      <vt:lpstr>8. “script” the cap operations per squadron using trigger zones</vt:lpstr>
      <vt:lpstr>8. “script” the cap operations per squadron using trigger zones</vt:lpstr>
      <vt:lpstr>5. “script” the gci squadron operations.</vt:lpstr>
      <vt:lpstr>moose for dcs world patrolling PAT-001 – PATROLLING in ZONES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Dcs world mission Development with moose</dc:title>
  <dc:creator>Sven Van de Velde</dc:creator>
  <cp:lastModifiedBy>Sven Van de Velde</cp:lastModifiedBy>
  <cp:revision>509</cp:revision>
  <dcterms:created xsi:type="dcterms:W3CDTF">2016-04-14T07:37:30Z</dcterms:created>
  <dcterms:modified xsi:type="dcterms:W3CDTF">2017-06-16T15:19:54Z</dcterms:modified>
</cp:coreProperties>
</file>